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18"/>
  </p:handoutMasterIdLst>
  <p:sldIdLst>
    <p:sldId id="259" r:id="rId5"/>
    <p:sldId id="262" r:id="rId6"/>
    <p:sldId id="287" r:id="rId7"/>
    <p:sldId id="289" r:id="rId8"/>
    <p:sldId id="291" r:id="rId9"/>
    <p:sldId id="293" r:id="rId10"/>
    <p:sldId id="294" r:id="rId11"/>
    <p:sldId id="292" r:id="rId12"/>
    <p:sldId id="265" r:id="rId13"/>
    <p:sldId id="264" r:id="rId14"/>
    <p:sldId id="260" r:id="rId15"/>
    <p:sldId id="288" r:id="rId16"/>
    <p:sldId id="285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505E74"/>
    <a:srgbClr val="697A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5455" autoAdjust="0"/>
  </p:normalViewPr>
  <p:slideViewPr>
    <p:cSldViewPr snapToGrid="0">
      <p:cViewPr varScale="1">
        <p:scale>
          <a:sx n="74" d="100"/>
          <a:sy n="74" d="100"/>
        </p:scale>
        <p:origin x="420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74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z Andrea Marino Tobar" userId="a914ff34-4c6a-464a-bdf7-6f7df176bc16" providerId="ADAL" clId="{D31224BD-1098-4FC8-8F59-204840A692AF}"/>
    <pc:docChg chg="undo custSel addSld delSld modSld sldOrd">
      <pc:chgData name="Luz Andrea Marino Tobar" userId="a914ff34-4c6a-464a-bdf7-6f7df176bc16" providerId="ADAL" clId="{D31224BD-1098-4FC8-8F59-204840A692AF}" dt="2018-10-23T16:28:59.066" v="869" actId="20577"/>
      <pc:docMkLst>
        <pc:docMk/>
      </pc:docMkLst>
      <pc:sldChg chg="modSp modTransition">
        <pc:chgData name="Luz Andrea Marino Tobar" userId="a914ff34-4c6a-464a-bdf7-6f7df176bc16" providerId="ADAL" clId="{D31224BD-1098-4FC8-8F59-204840A692AF}" dt="2018-10-23T15:08:17.499" v="178" actId="20577"/>
        <pc:sldMkLst>
          <pc:docMk/>
          <pc:sldMk cId="987672961" sldId="259"/>
        </pc:sldMkLst>
        <pc:spChg chg="mod">
          <ac:chgData name="Luz Andrea Marino Tobar" userId="a914ff34-4c6a-464a-bdf7-6f7df176bc16" providerId="ADAL" clId="{D31224BD-1098-4FC8-8F59-204840A692AF}" dt="2018-10-23T14:19:30.592" v="16" actId="207"/>
          <ac:spMkLst>
            <pc:docMk/>
            <pc:sldMk cId="987672961" sldId="259"/>
            <ac:spMk id="6" creationId="{00000000-0000-0000-0000-000000000000}"/>
          </ac:spMkLst>
        </pc:spChg>
      </pc:sldChg>
      <pc:sldChg chg="addSp delSp modSp modTransition">
        <pc:chgData name="Luz Andrea Marino Tobar" userId="a914ff34-4c6a-464a-bdf7-6f7df176bc16" providerId="ADAL" clId="{D31224BD-1098-4FC8-8F59-204840A692AF}" dt="2018-10-23T16:19:53.114" v="715" actId="403"/>
        <pc:sldMkLst>
          <pc:docMk/>
          <pc:sldMk cId="2310399048" sldId="260"/>
        </pc:sldMkLst>
        <pc:spChg chg="mod">
          <ac:chgData name="Luz Andrea Marino Tobar" userId="a914ff34-4c6a-464a-bdf7-6f7df176bc16" providerId="ADAL" clId="{D31224BD-1098-4FC8-8F59-204840A692AF}" dt="2018-10-23T15:51:44.022" v="455" actId="20577"/>
          <ac:spMkLst>
            <pc:docMk/>
            <pc:sldMk cId="2310399048" sldId="260"/>
            <ac:spMk id="5" creationId="{00000000-0000-0000-0000-000000000000}"/>
          </ac:spMkLst>
        </pc:spChg>
        <pc:spChg chg="mod">
          <ac:chgData name="Luz Andrea Marino Tobar" userId="a914ff34-4c6a-464a-bdf7-6f7df176bc16" providerId="ADAL" clId="{D31224BD-1098-4FC8-8F59-204840A692AF}" dt="2018-10-23T16:19:53.114" v="715" actId="403"/>
          <ac:spMkLst>
            <pc:docMk/>
            <pc:sldMk cId="2310399048" sldId="260"/>
            <ac:spMk id="7" creationId="{801479CB-7E23-4B59-8969-68A4290DAFA4}"/>
          </ac:spMkLst>
        </pc:spChg>
        <pc:picChg chg="add del">
          <ac:chgData name="Luz Andrea Marino Tobar" userId="a914ff34-4c6a-464a-bdf7-6f7df176bc16" providerId="ADAL" clId="{D31224BD-1098-4FC8-8F59-204840A692AF}" dt="2018-10-23T15:48:16.062" v="423" actId="403"/>
          <ac:picMkLst>
            <pc:docMk/>
            <pc:sldMk cId="2310399048" sldId="260"/>
            <ac:picMk id="2" creationId="{0F88B1C4-CF61-4BE1-BE58-788289E62D07}"/>
          </ac:picMkLst>
        </pc:picChg>
        <pc:picChg chg="add mod ord">
          <ac:chgData name="Luz Andrea Marino Tobar" userId="a914ff34-4c6a-464a-bdf7-6f7df176bc16" providerId="ADAL" clId="{D31224BD-1098-4FC8-8F59-204840A692AF}" dt="2018-10-23T15:51:34.414" v="436" actId="1036"/>
          <ac:picMkLst>
            <pc:docMk/>
            <pc:sldMk cId="2310399048" sldId="260"/>
            <ac:picMk id="3" creationId="{69DACE87-B2EC-4CBE-9C79-8AA888CE9446}"/>
          </ac:picMkLst>
        </pc:picChg>
        <pc:picChg chg="del">
          <ac:chgData name="Luz Andrea Marino Tobar" userId="a914ff34-4c6a-464a-bdf7-6f7df176bc16" providerId="ADAL" clId="{D31224BD-1098-4FC8-8F59-204840A692AF}" dt="2018-10-23T15:48:10.837" v="421" actId="478"/>
          <ac:picMkLst>
            <pc:docMk/>
            <pc:sldMk cId="2310399048" sldId="260"/>
            <ac:picMk id="6" creationId="{00000000-0000-0000-0000-000000000000}"/>
          </ac:picMkLst>
        </pc:picChg>
      </pc:sldChg>
      <pc:sldChg chg="modSp ord modTransition">
        <pc:chgData name="Luz Andrea Marino Tobar" userId="a914ff34-4c6a-464a-bdf7-6f7df176bc16" providerId="ADAL" clId="{D31224BD-1098-4FC8-8F59-204840A692AF}" dt="2018-10-23T15:46:10.846" v="420" actId="20577"/>
        <pc:sldMkLst>
          <pc:docMk/>
          <pc:sldMk cId="2759390831" sldId="262"/>
        </pc:sldMkLst>
        <pc:spChg chg="mod">
          <ac:chgData name="Luz Andrea Marino Tobar" userId="a914ff34-4c6a-464a-bdf7-6f7df176bc16" providerId="ADAL" clId="{D31224BD-1098-4FC8-8F59-204840A692AF}" dt="2018-10-23T14:20:50.999" v="24" actId="20577"/>
          <ac:spMkLst>
            <pc:docMk/>
            <pc:sldMk cId="2759390831" sldId="262"/>
            <ac:spMk id="46" creationId="{00000000-0000-0000-0000-000000000000}"/>
          </ac:spMkLst>
        </pc:spChg>
        <pc:spChg chg="mod">
          <ac:chgData name="Luz Andrea Marino Tobar" userId="a914ff34-4c6a-464a-bdf7-6f7df176bc16" providerId="ADAL" clId="{D31224BD-1098-4FC8-8F59-204840A692AF}" dt="2018-10-23T15:46:10.846" v="420" actId="20577"/>
          <ac:spMkLst>
            <pc:docMk/>
            <pc:sldMk cId="2759390831" sldId="262"/>
            <ac:spMk id="47" creationId="{3ED1E717-5A6D-43EF-9DA5-CF4086E0F624}"/>
          </ac:spMkLst>
        </pc:spChg>
      </pc:sldChg>
      <pc:sldChg chg="modSp modTransition">
        <pc:chgData name="Luz Andrea Marino Tobar" userId="a914ff34-4c6a-464a-bdf7-6f7df176bc16" providerId="ADAL" clId="{D31224BD-1098-4FC8-8F59-204840A692AF}" dt="2018-10-23T16:19:46.923" v="714" actId="403"/>
        <pc:sldMkLst>
          <pc:docMk/>
          <pc:sldMk cId="337891475" sldId="264"/>
        </pc:sldMkLst>
        <pc:spChg chg="mod">
          <ac:chgData name="Luz Andrea Marino Tobar" userId="a914ff34-4c6a-464a-bdf7-6f7df176bc16" providerId="ADAL" clId="{D31224BD-1098-4FC8-8F59-204840A692AF}" dt="2018-10-23T16:19:46.923" v="714" actId="403"/>
          <ac:spMkLst>
            <pc:docMk/>
            <pc:sldMk cId="337891475" sldId="264"/>
            <ac:spMk id="14" creationId="{3A24D434-932D-4991-904B-90D2C84E2C09}"/>
          </ac:spMkLst>
        </pc:spChg>
      </pc:sldChg>
      <pc:sldChg chg="modTransition">
        <pc:chgData name="Luz Andrea Marino Tobar" userId="a914ff34-4c6a-464a-bdf7-6f7df176bc16" providerId="ADAL" clId="{D31224BD-1098-4FC8-8F59-204840A692AF}" dt="2018-10-23T15:08:50.376" v="181" actId="20577"/>
        <pc:sldMkLst>
          <pc:docMk/>
          <pc:sldMk cId="2779363492" sldId="265"/>
        </pc:sldMkLst>
      </pc:sldChg>
      <pc:sldChg chg="modSp modTransition">
        <pc:chgData name="Luz Andrea Marino Tobar" userId="a914ff34-4c6a-464a-bdf7-6f7df176bc16" providerId="ADAL" clId="{D31224BD-1098-4FC8-8F59-204840A692AF}" dt="2018-10-23T16:28:59.066" v="869" actId="20577"/>
        <pc:sldMkLst>
          <pc:docMk/>
          <pc:sldMk cId="3542109661" sldId="281"/>
        </pc:sldMkLst>
        <pc:spChg chg="mod">
          <ac:chgData name="Luz Andrea Marino Tobar" userId="a914ff34-4c6a-464a-bdf7-6f7df176bc16" providerId="ADAL" clId="{D31224BD-1098-4FC8-8F59-204840A692AF}" dt="2018-10-23T15:45:56.086" v="419" actId="20577"/>
          <ac:spMkLst>
            <pc:docMk/>
            <pc:sldMk cId="3542109661" sldId="281"/>
            <ac:spMk id="18" creationId="{00000000-0000-0000-0000-000000000000}"/>
          </ac:spMkLst>
        </pc:spChg>
        <pc:spChg chg="mod">
          <ac:chgData name="Luz Andrea Marino Tobar" userId="a914ff34-4c6a-464a-bdf7-6f7df176bc16" providerId="ADAL" clId="{D31224BD-1098-4FC8-8F59-204840A692AF}" dt="2018-10-23T16:28:59.066" v="869" actId="20577"/>
          <ac:spMkLst>
            <pc:docMk/>
            <pc:sldMk cId="3542109661" sldId="281"/>
            <ac:spMk id="27" creationId="{00000000-0000-0000-0000-000000000000}"/>
          </ac:spMkLst>
        </pc:spChg>
      </pc:sldChg>
      <pc:sldChg chg="modTransition">
        <pc:chgData name="Luz Andrea Marino Tobar" userId="a914ff34-4c6a-464a-bdf7-6f7df176bc16" providerId="ADAL" clId="{D31224BD-1098-4FC8-8F59-204840A692AF}" dt="2018-10-23T15:09:25.322" v="182" actId="20577"/>
        <pc:sldMkLst>
          <pc:docMk/>
          <pc:sldMk cId="188580863" sldId="285"/>
        </pc:sldMkLst>
      </pc:sldChg>
      <pc:sldChg chg="addSp modSp add del modTransition">
        <pc:chgData name="Luz Andrea Marino Tobar" userId="a914ff34-4c6a-464a-bdf7-6f7df176bc16" providerId="ADAL" clId="{D31224BD-1098-4FC8-8F59-204840A692AF}" dt="2018-10-23T14:19:15.455" v="14" actId="2696"/>
        <pc:sldMkLst>
          <pc:docMk/>
          <pc:sldMk cId="2022689459" sldId="286"/>
        </pc:sldMkLst>
        <pc:spChg chg="mod">
          <ac:chgData name="Luz Andrea Marino Tobar" userId="a914ff34-4c6a-464a-bdf7-6f7df176bc16" providerId="ADAL" clId="{D31224BD-1098-4FC8-8F59-204840A692AF}" dt="2018-10-23T14:17:26.599" v="5" actId="1076"/>
          <ac:spMkLst>
            <pc:docMk/>
            <pc:sldMk cId="2022689459" sldId="286"/>
            <ac:spMk id="6" creationId="{00000000-0000-0000-0000-000000000000}"/>
          </ac:spMkLst>
        </pc:spChg>
        <pc:picChg chg="add ord">
          <ac:chgData name="Luz Andrea Marino Tobar" userId="a914ff34-4c6a-464a-bdf7-6f7df176bc16" providerId="ADAL" clId="{D31224BD-1098-4FC8-8F59-204840A692AF}" dt="2018-10-23T14:17:05.248" v="1" actId="167"/>
          <ac:picMkLst>
            <pc:docMk/>
            <pc:sldMk cId="2022689459" sldId="286"/>
            <ac:picMk id="3" creationId="{6F684D9E-254C-4E6F-841B-7755C71BC2BD}"/>
          </ac:picMkLst>
        </pc:picChg>
      </pc:sldChg>
      <pc:sldChg chg="addSp delSp modSp modTransition">
        <pc:chgData name="Luz Andrea Marino Tobar" userId="a914ff34-4c6a-464a-bdf7-6f7df176bc16" providerId="ADAL" clId="{D31224BD-1098-4FC8-8F59-204840A692AF}" dt="2018-10-23T15:16:11.831" v="200" actId="1076"/>
        <pc:sldMkLst>
          <pc:docMk/>
          <pc:sldMk cId="678345752" sldId="287"/>
        </pc:sldMkLst>
        <pc:spChg chg="add mod">
          <ac:chgData name="Luz Andrea Marino Tobar" userId="a914ff34-4c6a-464a-bdf7-6f7df176bc16" providerId="ADAL" clId="{D31224BD-1098-4FC8-8F59-204840A692AF}" dt="2018-10-23T14:51:48.708" v="147" actId="478"/>
          <ac:spMkLst>
            <pc:docMk/>
            <pc:sldMk cId="678345752" sldId="287"/>
            <ac:spMk id="4" creationId="{E1ED6391-5515-49E0-A5AD-1AE93BF70EDF}"/>
          </ac:spMkLst>
        </pc:spChg>
        <pc:picChg chg="del">
          <ac:chgData name="Luz Andrea Marino Tobar" userId="a914ff34-4c6a-464a-bdf7-6f7df176bc16" providerId="ADAL" clId="{D31224BD-1098-4FC8-8F59-204840A692AF}" dt="2018-10-23T14:51:48.708" v="147" actId="478"/>
          <ac:picMkLst>
            <pc:docMk/>
            <pc:sldMk cId="678345752" sldId="287"/>
            <ac:picMk id="5" creationId="{01144462-BC84-4FB5-9544-B61499360104}"/>
          </ac:picMkLst>
        </pc:picChg>
        <pc:picChg chg="add del mod">
          <ac:chgData name="Luz Andrea Marino Tobar" userId="a914ff34-4c6a-464a-bdf7-6f7df176bc16" providerId="ADAL" clId="{D31224BD-1098-4FC8-8F59-204840A692AF}" dt="2018-10-23T15:12:12.289" v="185" actId="478"/>
          <ac:picMkLst>
            <pc:docMk/>
            <pc:sldMk cId="678345752" sldId="287"/>
            <ac:picMk id="1026" creationId="{460D4A1B-A5C8-4EEA-8F67-1B7DEFF7698A}"/>
          </ac:picMkLst>
        </pc:picChg>
        <pc:picChg chg="add del mod">
          <ac:chgData name="Luz Andrea Marino Tobar" userId="a914ff34-4c6a-464a-bdf7-6f7df176bc16" providerId="ADAL" clId="{D31224BD-1098-4FC8-8F59-204840A692AF}" dt="2018-10-23T15:16:04.836" v="198" actId="478"/>
          <ac:picMkLst>
            <pc:docMk/>
            <pc:sldMk cId="678345752" sldId="287"/>
            <ac:picMk id="1028" creationId="{114699FB-D0FE-4B40-A413-612FB1C836A8}"/>
          </ac:picMkLst>
        </pc:picChg>
        <pc:picChg chg="add mod">
          <ac:chgData name="Luz Andrea Marino Tobar" userId="a914ff34-4c6a-464a-bdf7-6f7df176bc16" providerId="ADAL" clId="{D31224BD-1098-4FC8-8F59-204840A692AF}" dt="2018-10-23T15:16:11.831" v="200" actId="1076"/>
          <ac:picMkLst>
            <pc:docMk/>
            <pc:sldMk cId="678345752" sldId="287"/>
            <ac:picMk id="1030" creationId="{80B63291-388B-4851-9238-1FCCE948B201}"/>
          </ac:picMkLst>
        </pc:picChg>
      </pc:sldChg>
      <pc:sldChg chg="addSp delSp modSp modTransition">
        <pc:chgData name="Luz Andrea Marino Tobar" userId="a914ff34-4c6a-464a-bdf7-6f7df176bc16" providerId="ADAL" clId="{D31224BD-1098-4FC8-8F59-204840A692AF}" dt="2018-10-23T15:55:07.406" v="496" actId="478"/>
        <pc:sldMkLst>
          <pc:docMk/>
          <pc:sldMk cId="1404290805" sldId="288"/>
        </pc:sldMkLst>
        <pc:spChg chg="mod">
          <ac:chgData name="Luz Andrea Marino Tobar" userId="a914ff34-4c6a-464a-bdf7-6f7df176bc16" providerId="ADAL" clId="{D31224BD-1098-4FC8-8F59-204840A692AF}" dt="2018-10-23T15:53:55.182" v="472" actId="20577"/>
          <ac:spMkLst>
            <pc:docMk/>
            <pc:sldMk cId="1404290805" sldId="288"/>
            <ac:spMk id="2" creationId="{54065C9D-F3F3-4094-93FB-FA33A9A6E654}"/>
          </ac:spMkLst>
        </pc:spChg>
        <pc:spChg chg="add del mod">
          <ac:chgData name="Luz Andrea Marino Tobar" userId="a914ff34-4c6a-464a-bdf7-6f7df176bc16" providerId="ADAL" clId="{D31224BD-1098-4FC8-8F59-204840A692AF}" dt="2018-10-23T15:55:07.406" v="496" actId="478"/>
          <ac:spMkLst>
            <pc:docMk/>
            <pc:sldMk cId="1404290805" sldId="288"/>
            <ac:spMk id="4" creationId="{02ABF657-18C8-4DFD-9DC4-F4C86FED5A90}"/>
          </ac:spMkLst>
        </pc:spChg>
        <pc:spChg chg="del">
          <ac:chgData name="Luz Andrea Marino Tobar" userId="a914ff34-4c6a-464a-bdf7-6f7df176bc16" providerId="ADAL" clId="{D31224BD-1098-4FC8-8F59-204840A692AF}" dt="2018-10-23T15:53:41.833" v="461" actId="478"/>
          <ac:spMkLst>
            <pc:docMk/>
            <pc:sldMk cId="1404290805" sldId="288"/>
            <ac:spMk id="9" creationId="{EC93800F-D758-4B9C-BD7D-601C558CE8B8}"/>
          </ac:spMkLst>
        </pc:spChg>
        <pc:spChg chg="add del mod">
          <ac:chgData name="Luz Andrea Marino Tobar" userId="a914ff34-4c6a-464a-bdf7-6f7df176bc16" providerId="ADAL" clId="{D31224BD-1098-4FC8-8F59-204840A692AF}" dt="2018-10-23T15:55:05.094" v="495" actId="478"/>
          <ac:spMkLst>
            <pc:docMk/>
            <pc:sldMk cId="1404290805" sldId="288"/>
            <ac:spMk id="10" creationId="{8DA4EB4C-9E17-419A-A005-9605CC7D354A}"/>
          </ac:spMkLst>
        </pc:spChg>
        <pc:picChg chg="add del">
          <ac:chgData name="Luz Andrea Marino Tobar" userId="a914ff34-4c6a-464a-bdf7-6f7df176bc16" providerId="ADAL" clId="{D31224BD-1098-4FC8-8F59-204840A692AF}" dt="2018-10-23T15:53:25.503" v="458" actId="478"/>
          <ac:picMkLst>
            <pc:docMk/>
            <pc:sldMk cId="1404290805" sldId="288"/>
            <ac:picMk id="5" creationId="{F861EC43-F42A-46FC-AA11-CCDE3E0D02D3}"/>
          </ac:picMkLst>
        </pc:picChg>
        <pc:picChg chg="add del ord">
          <ac:chgData name="Luz Andrea Marino Tobar" userId="a914ff34-4c6a-464a-bdf7-6f7df176bc16" providerId="ADAL" clId="{D31224BD-1098-4FC8-8F59-204840A692AF}" dt="2018-10-23T15:54:43.478" v="473" actId="478"/>
          <ac:picMkLst>
            <pc:docMk/>
            <pc:sldMk cId="1404290805" sldId="288"/>
            <ac:picMk id="6" creationId="{9CF7A75D-D342-4453-8896-9DDB5B769B86}"/>
          </ac:picMkLst>
        </pc:picChg>
        <pc:picChg chg="del">
          <ac:chgData name="Luz Andrea Marino Tobar" userId="a914ff34-4c6a-464a-bdf7-6f7df176bc16" providerId="ADAL" clId="{D31224BD-1098-4FC8-8F59-204840A692AF}" dt="2018-10-23T15:53:22.371" v="456" actId="478"/>
          <ac:picMkLst>
            <pc:docMk/>
            <pc:sldMk cId="1404290805" sldId="288"/>
            <ac:picMk id="8" creationId="{BC21A57E-018E-4DE1-B8AC-2AE7F42BCA67}"/>
          </ac:picMkLst>
        </pc:picChg>
        <pc:picChg chg="add mod ord">
          <ac:chgData name="Luz Andrea Marino Tobar" userId="a914ff34-4c6a-464a-bdf7-6f7df176bc16" providerId="ADAL" clId="{D31224BD-1098-4FC8-8F59-204840A692AF}" dt="2018-10-23T15:54:54.371" v="494" actId="167"/>
          <ac:picMkLst>
            <pc:docMk/>
            <pc:sldMk cId="1404290805" sldId="288"/>
            <ac:picMk id="11" creationId="{4A664C80-A743-4DAC-A05B-F84B493D1305}"/>
          </ac:picMkLst>
        </pc:picChg>
      </pc:sldChg>
      <pc:sldChg chg="addSp delSp modSp add modTransition">
        <pc:chgData name="Luz Andrea Marino Tobar" userId="a914ff34-4c6a-464a-bdf7-6f7df176bc16" providerId="ADAL" clId="{D31224BD-1098-4FC8-8F59-204840A692AF}" dt="2018-10-23T16:19:16.819" v="709" actId="404"/>
        <pc:sldMkLst>
          <pc:docMk/>
          <pc:sldMk cId="660451570" sldId="289"/>
        </pc:sldMkLst>
        <pc:spChg chg="mod">
          <ac:chgData name="Luz Andrea Marino Tobar" userId="a914ff34-4c6a-464a-bdf7-6f7df176bc16" providerId="ADAL" clId="{D31224BD-1098-4FC8-8F59-204840A692AF}" dt="2018-10-23T15:44:22.070" v="365" actId="20577"/>
          <ac:spMkLst>
            <pc:docMk/>
            <pc:sldMk cId="660451570" sldId="289"/>
            <ac:spMk id="46" creationId="{00000000-0000-0000-0000-000000000000}"/>
          </ac:spMkLst>
        </pc:spChg>
        <pc:spChg chg="mod">
          <ac:chgData name="Luz Andrea Marino Tobar" userId="a914ff34-4c6a-464a-bdf7-6f7df176bc16" providerId="ADAL" clId="{D31224BD-1098-4FC8-8F59-204840A692AF}" dt="2018-10-23T16:19:16.819" v="709" actId="404"/>
          <ac:spMkLst>
            <pc:docMk/>
            <pc:sldMk cId="660451570" sldId="289"/>
            <ac:spMk id="47" creationId="{3ED1E717-5A6D-43EF-9DA5-CF4086E0F624}"/>
          </ac:spMkLst>
        </pc:spChg>
        <pc:picChg chg="add mod ord">
          <ac:chgData name="Luz Andrea Marino Tobar" userId="a914ff34-4c6a-464a-bdf7-6f7df176bc16" providerId="ADAL" clId="{D31224BD-1098-4FC8-8F59-204840A692AF}" dt="2018-10-23T15:25:16.688" v="205" actId="167"/>
          <ac:picMkLst>
            <pc:docMk/>
            <pc:sldMk cId="660451570" sldId="289"/>
            <ac:picMk id="3" creationId="{8D652292-9C9E-4517-B263-370891E7ADAF}"/>
          </ac:picMkLst>
        </pc:picChg>
        <pc:picChg chg="del">
          <ac:chgData name="Luz Andrea Marino Tobar" userId="a914ff34-4c6a-464a-bdf7-6f7df176bc16" providerId="ADAL" clId="{D31224BD-1098-4FC8-8F59-204840A692AF}" dt="2018-10-23T15:24:44.477" v="202" actId="478"/>
          <ac:picMkLst>
            <pc:docMk/>
            <pc:sldMk cId="660451570" sldId="289"/>
            <ac:picMk id="45" creationId="{00000000-0000-0000-0000-000000000000}"/>
          </ac:picMkLst>
        </pc:picChg>
      </pc:sldChg>
      <pc:sldChg chg="modSp add ord modTransition">
        <pc:chgData name="Luz Andrea Marino Tobar" userId="a914ff34-4c6a-464a-bdf7-6f7df176bc16" providerId="ADAL" clId="{D31224BD-1098-4FC8-8F59-204840A692AF}" dt="2018-10-23T15:14:14.133" v="197" actId="404"/>
        <pc:sldMkLst>
          <pc:docMk/>
          <pc:sldMk cId="3376624782" sldId="290"/>
        </pc:sldMkLst>
        <pc:spChg chg="mod">
          <ac:chgData name="Luz Andrea Marino Tobar" userId="a914ff34-4c6a-464a-bdf7-6f7df176bc16" providerId="ADAL" clId="{D31224BD-1098-4FC8-8F59-204840A692AF}" dt="2018-10-23T15:14:14.133" v="197" actId="404"/>
          <ac:spMkLst>
            <pc:docMk/>
            <pc:sldMk cId="3376624782" sldId="290"/>
            <ac:spMk id="3" creationId="{ADAE30E0-CD06-4014-B03F-FF28DE5F827A}"/>
          </ac:spMkLst>
        </pc:spChg>
      </pc:sldChg>
      <pc:sldChg chg="addSp delSp modSp add">
        <pc:chgData name="Luz Andrea Marino Tobar" userId="a914ff34-4c6a-464a-bdf7-6f7df176bc16" providerId="ADAL" clId="{D31224BD-1098-4FC8-8F59-204840A692AF}" dt="2018-10-23T16:19:25.139" v="710" actId="403"/>
        <pc:sldMkLst>
          <pc:docMk/>
          <pc:sldMk cId="2136744639" sldId="291"/>
        </pc:sldMkLst>
        <pc:spChg chg="mod">
          <ac:chgData name="Luz Andrea Marino Tobar" userId="a914ff34-4c6a-464a-bdf7-6f7df176bc16" providerId="ADAL" clId="{D31224BD-1098-4FC8-8F59-204840A692AF}" dt="2018-10-23T15:44:29.925" v="378" actId="20577"/>
          <ac:spMkLst>
            <pc:docMk/>
            <pc:sldMk cId="2136744639" sldId="291"/>
            <ac:spMk id="46" creationId="{00000000-0000-0000-0000-000000000000}"/>
          </ac:spMkLst>
        </pc:spChg>
        <pc:spChg chg="mod">
          <ac:chgData name="Luz Andrea Marino Tobar" userId="a914ff34-4c6a-464a-bdf7-6f7df176bc16" providerId="ADAL" clId="{D31224BD-1098-4FC8-8F59-204840A692AF}" dt="2018-10-23T16:19:25.139" v="710" actId="403"/>
          <ac:spMkLst>
            <pc:docMk/>
            <pc:sldMk cId="2136744639" sldId="291"/>
            <ac:spMk id="47" creationId="{3ED1E717-5A6D-43EF-9DA5-CF4086E0F624}"/>
          </ac:spMkLst>
        </pc:spChg>
        <pc:picChg chg="add del mod">
          <ac:chgData name="Luz Andrea Marino Tobar" userId="a914ff34-4c6a-464a-bdf7-6f7df176bc16" providerId="ADAL" clId="{D31224BD-1098-4FC8-8F59-204840A692AF}" dt="2018-10-23T15:31:33.925" v="228" actId="478"/>
          <ac:picMkLst>
            <pc:docMk/>
            <pc:sldMk cId="2136744639" sldId="291"/>
            <ac:picMk id="2" creationId="{49C8D890-0F4B-476A-89EA-C7138513294A}"/>
          </ac:picMkLst>
        </pc:picChg>
        <pc:picChg chg="add del">
          <ac:chgData name="Luz Andrea Marino Tobar" userId="a914ff34-4c6a-464a-bdf7-6f7df176bc16" providerId="ADAL" clId="{D31224BD-1098-4FC8-8F59-204840A692AF}" dt="2018-10-23T15:31:36.382" v="230" actId="478"/>
          <ac:picMkLst>
            <pc:docMk/>
            <pc:sldMk cId="2136744639" sldId="291"/>
            <ac:picMk id="3" creationId="{BD1D0B00-3414-44B3-BD80-EF1AE82F8410}"/>
          </ac:picMkLst>
        </pc:picChg>
        <pc:picChg chg="add del">
          <ac:chgData name="Luz Andrea Marino Tobar" userId="a914ff34-4c6a-464a-bdf7-6f7df176bc16" providerId="ADAL" clId="{D31224BD-1098-4FC8-8F59-204840A692AF}" dt="2018-10-23T15:32:27.360" v="232" actId="403"/>
          <ac:picMkLst>
            <pc:docMk/>
            <pc:sldMk cId="2136744639" sldId="291"/>
            <ac:picMk id="4" creationId="{AA37BEDF-AEB2-49F2-B3FE-C1F7E7D1F7E6}"/>
          </ac:picMkLst>
        </pc:picChg>
        <pc:picChg chg="add del mod">
          <ac:chgData name="Luz Andrea Marino Tobar" userId="a914ff34-4c6a-464a-bdf7-6f7df176bc16" providerId="ADAL" clId="{D31224BD-1098-4FC8-8F59-204840A692AF}" dt="2018-10-23T15:34:57.158" v="315" actId="478"/>
          <ac:picMkLst>
            <pc:docMk/>
            <pc:sldMk cId="2136744639" sldId="291"/>
            <ac:picMk id="5" creationId="{98A804F3-DB72-4EAA-88F8-2D1746D61413}"/>
          </ac:picMkLst>
        </pc:picChg>
        <pc:picChg chg="add del mod">
          <ac:chgData name="Luz Andrea Marino Tobar" userId="a914ff34-4c6a-464a-bdf7-6f7df176bc16" providerId="ADAL" clId="{D31224BD-1098-4FC8-8F59-204840A692AF}" dt="2018-10-23T15:38:42.495" v="319" actId="403"/>
          <ac:picMkLst>
            <pc:docMk/>
            <pc:sldMk cId="2136744639" sldId="291"/>
            <ac:picMk id="6" creationId="{70D46F6F-7F48-4B2A-9188-7671E97C4F12}"/>
          </ac:picMkLst>
        </pc:picChg>
        <pc:picChg chg="add mod ord">
          <ac:chgData name="Luz Andrea Marino Tobar" userId="a914ff34-4c6a-464a-bdf7-6f7df176bc16" providerId="ADAL" clId="{D31224BD-1098-4FC8-8F59-204840A692AF}" dt="2018-10-23T15:39:15.724" v="323" actId="167"/>
          <ac:picMkLst>
            <pc:docMk/>
            <pc:sldMk cId="2136744639" sldId="291"/>
            <ac:picMk id="7" creationId="{D69E747F-AA8B-499D-A872-2593DA948CCB}"/>
          </ac:picMkLst>
        </pc:picChg>
        <pc:picChg chg="del">
          <ac:chgData name="Luz Andrea Marino Tobar" userId="a914ff34-4c6a-464a-bdf7-6f7df176bc16" providerId="ADAL" clId="{D31224BD-1098-4FC8-8F59-204840A692AF}" dt="2018-10-23T15:30:26.268" v="222" actId="478"/>
          <ac:picMkLst>
            <pc:docMk/>
            <pc:sldMk cId="2136744639" sldId="291"/>
            <ac:picMk id="45" creationId="{00000000-0000-0000-0000-000000000000}"/>
          </ac:picMkLst>
        </pc:picChg>
      </pc:sldChg>
      <pc:sldChg chg="addSp delSp modSp add">
        <pc:chgData name="Luz Andrea Marino Tobar" userId="a914ff34-4c6a-464a-bdf7-6f7df176bc16" providerId="ADAL" clId="{D31224BD-1098-4FC8-8F59-204840A692AF}" dt="2018-10-23T16:14:14.719" v="706" actId="1076"/>
        <pc:sldMkLst>
          <pc:docMk/>
          <pc:sldMk cId="2938764731" sldId="292"/>
        </pc:sldMkLst>
        <pc:spChg chg="mod ord">
          <ac:chgData name="Luz Andrea Marino Tobar" userId="a914ff34-4c6a-464a-bdf7-6f7df176bc16" providerId="ADAL" clId="{D31224BD-1098-4FC8-8F59-204840A692AF}" dt="2018-10-23T16:06:50.038" v="685" actId="1036"/>
          <ac:spMkLst>
            <pc:docMk/>
            <pc:sldMk cId="2938764731" sldId="292"/>
            <ac:spMk id="46" creationId="{00000000-0000-0000-0000-000000000000}"/>
          </ac:spMkLst>
        </pc:spChg>
        <pc:spChg chg="mod">
          <ac:chgData name="Luz Andrea Marino Tobar" userId="a914ff34-4c6a-464a-bdf7-6f7df176bc16" providerId="ADAL" clId="{D31224BD-1098-4FC8-8F59-204840A692AF}" dt="2018-10-23T16:03:17.607" v="656" actId="14100"/>
          <ac:spMkLst>
            <pc:docMk/>
            <pc:sldMk cId="2938764731" sldId="292"/>
            <ac:spMk id="47" creationId="{3ED1E717-5A6D-43EF-9DA5-CF4086E0F624}"/>
          </ac:spMkLst>
        </pc:spChg>
        <pc:picChg chg="add del mod">
          <ac:chgData name="Luz Andrea Marino Tobar" userId="a914ff34-4c6a-464a-bdf7-6f7df176bc16" providerId="ADAL" clId="{D31224BD-1098-4FC8-8F59-204840A692AF}" dt="2018-10-23T16:01:23.958" v="609" actId="478"/>
          <ac:picMkLst>
            <pc:docMk/>
            <pc:sldMk cId="2938764731" sldId="292"/>
            <ac:picMk id="2" creationId="{C744A424-15E0-405F-BC68-11FF5E5E6048}"/>
          </ac:picMkLst>
        </pc:picChg>
        <pc:picChg chg="add del mod ord">
          <ac:chgData name="Luz Andrea Marino Tobar" userId="a914ff34-4c6a-464a-bdf7-6f7df176bc16" providerId="ADAL" clId="{D31224BD-1098-4FC8-8F59-204840A692AF}" dt="2018-10-23T16:06:20.246" v="657" actId="478"/>
          <ac:picMkLst>
            <pc:docMk/>
            <pc:sldMk cId="2938764731" sldId="292"/>
            <ac:picMk id="3" creationId="{5200DBF7-FD9F-4121-843C-8A2A41F4B7FB}"/>
          </ac:picMkLst>
        </pc:picChg>
        <pc:picChg chg="add del mod">
          <ac:chgData name="Luz Andrea Marino Tobar" userId="a914ff34-4c6a-464a-bdf7-6f7df176bc16" providerId="ADAL" clId="{D31224BD-1098-4FC8-8F59-204840A692AF}" dt="2018-10-23T16:09:14.334" v="686" actId="478"/>
          <ac:picMkLst>
            <pc:docMk/>
            <pc:sldMk cId="2938764731" sldId="292"/>
            <ac:picMk id="4" creationId="{A6DE3679-222F-4EA8-8485-E9B710F3C91D}"/>
          </ac:picMkLst>
        </pc:picChg>
        <pc:picChg chg="add del mod ord">
          <ac:chgData name="Luz Andrea Marino Tobar" userId="a914ff34-4c6a-464a-bdf7-6f7df176bc16" providerId="ADAL" clId="{D31224BD-1098-4FC8-8F59-204840A692AF}" dt="2018-10-23T16:14:11.527" v="704" actId="478"/>
          <ac:picMkLst>
            <pc:docMk/>
            <pc:sldMk cId="2938764731" sldId="292"/>
            <ac:picMk id="5" creationId="{E96B91FD-B230-4785-B7C5-7D0DEE7C391E}"/>
          </ac:picMkLst>
        </pc:picChg>
        <pc:picChg chg="add mod">
          <ac:chgData name="Luz Andrea Marino Tobar" userId="a914ff34-4c6a-464a-bdf7-6f7df176bc16" providerId="ADAL" clId="{D31224BD-1098-4FC8-8F59-204840A692AF}" dt="2018-10-23T16:14:14.719" v="706" actId="1076"/>
          <ac:picMkLst>
            <pc:docMk/>
            <pc:sldMk cId="2938764731" sldId="292"/>
            <ac:picMk id="6" creationId="{E3EAF929-96C6-4C6F-B565-C91683AA75A1}"/>
          </ac:picMkLst>
        </pc:picChg>
        <pc:picChg chg="del">
          <ac:chgData name="Luz Andrea Marino Tobar" userId="a914ff34-4c6a-464a-bdf7-6f7df176bc16" providerId="ADAL" clId="{D31224BD-1098-4FC8-8F59-204840A692AF}" dt="2018-10-23T16:09:48.287" v="697" actId="478"/>
          <ac:picMkLst>
            <pc:docMk/>
            <pc:sldMk cId="2938764731" sldId="292"/>
            <ac:picMk id="36" creationId="{00000000-0000-0000-0000-000000000000}"/>
          </ac:picMkLst>
        </pc:picChg>
        <pc:picChg chg="del">
          <ac:chgData name="Luz Andrea Marino Tobar" userId="a914ff34-4c6a-464a-bdf7-6f7df176bc16" providerId="ADAL" clId="{D31224BD-1098-4FC8-8F59-204840A692AF}" dt="2018-10-23T16:09:47.502" v="696" actId="478"/>
          <ac:picMkLst>
            <pc:docMk/>
            <pc:sldMk cId="2938764731" sldId="292"/>
            <ac:picMk id="40" creationId="{00000000-0000-0000-0000-000000000000}"/>
          </ac:picMkLst>
        </pc:picChg>
        <pc:picChg chg="del">
          <ac:chgData name="Luz Andrea Marino Tobar" userId="a914ff34-4c6a-464a-bdf7-6f7df176bc16" providerId="ADAL" clId="{D31224BD-1098-4FC8-8F59-204840A692AF}" dt="2018-10-23T15:59:02.454" v="608" actId="478"/>
          <ac:picMkLst>
            <pc:docMk/>
            <pc:sldMk cId="2938764731" sldId="292"/>
            <ac:picMk id="45" creationId="{00000000-0000-0000-0000-000000000000}"/>
          </ac:picMkLst>
        </pc:picChg>
      </pc:sldChg>
      <pc:sldChg chg="addSp delSp modSp add">
        <pc:chgData name="Luz Andrea Marino Tobar" userId="a914ff34-4c6a-464a-bdf7-6f7df176bc16" providerId="ADAL" clId="{D31224BD-1098-4FC8-8F59-204840A692AF}" dt="2018-10-23T16:19:29.083" v="711" actId="403"/>
        <pc:sldMkLst>
          <pc:docMk/>
          <pc:sldMk cId="1548395478" sldId="293"/>
        </pc:sldMkLst>
        <pc:spChg chg="mod">
          <ac:chgData name="Luz Andrea Marino Tobar" userId="a914ff34-4c6a-464a-bdf7-6f7df176bc16" providerId="ADAL" clId="{D31224BD-1098-4FC8-8F59-204840A692AF}" dt="2018-10-23T15:44:37.574" v="390" actId="20577"/>
          <ac:spMkLst>
            <pc:docMk/>
            <pc:sldMk cId="1548395478" sldId="293"/>
            <ac:spMk id="46" creationId="{00000000-0000-0000-0000-000000000000}"/>
          </ac:spMkLst>
        </pc:spChg>
        <pc:spChg chg="mod">
          <ac:chgData name="Luz Andrea Marino Tobar" userId="a914ff34-4c6a-464a-bdf7-6f7df176bc16" providerId="ADAL" clId="{D31224BD-1098-4FC8-8F59-204840A692AF}" dt="2018-10-23T16:19:29.083" v="711" actId="403"/>
          <ac:spMkLst>
            <pc:docMk/>
            <pc:sldMk cId="1548395478" sldId="293"/>
            <ac:spMk id="47" creationId="{3ED1E717-5A6D-43EF-9DA5-CF4086E0F624}"/>
          </ac:spMkLst>
        </pc:spChg>
        <pc:picChg chg="add mod">
          <ac:chgData name="Luz Andrea Marino Tobar" userId="a914ff34-4c6a-464a-bdf7-6f7df176bc16" providerId="ADAL" clId="{D31224BD-1098-4FC8-8F59-204840A692AF}" dt="2018-10-23T15:40:14.221" v="343" actId="1076"/>
          <ac:picMkLst>
            <pc:docMk/>
            <pc:sldMk cId="1548395478" sldId="293"/>
            <ac:picMk id="2" creationId="{84488E06-6FC4-4902-AF5D-4533D74F6FEE}"/>
          </ac:picMkLst>
        </pc:picChg>
        <pc:picChg chg="del">
          <ac:chgData name="Luz Andrea Marino Tobar" userId="a914ff34-4c6a-464a-bdf7-6f7df176bc16" providerId="ADAL" clId="{D31224BD-1098-4FC8-8F59-204840A692AF}" dt="2018-10-23T15:40:09.797" v="341" actId="478"/>
          <ac:picMkLst>
            <pc:docMk/>
            <pc:sldMk cId="1548395478" sldId="293"/>
            <ac:picMk id="7" creationId="{D69E747F-AA8B-499D-A872-2593DA948CCB}"/>
          </ac:picMkLst>
        </pc:picChg>
      </pc:sldChg>
      <pc:sldChg chg="modSp add ord">
        <pc:chgData name="Luz Andrea Marino Tobar" userId="a914ff34-4c6a-464a-bdf7-6f7df176bc16" providerId="ADAL" clId="{D31224BD-1098-4FC8-8F59-204840A692AF}" dt="2018-10-23T16:19:33.619" v="712" actId="403"/>
        <pc:sldMkLst>
          <pc:docMk/>
          <pc:sldMk cId="2409517921" sldId="294"/>
        </pc:sldMkLst>
        <pc:spChg chg="mod">
          <ac:chgData name="Luz Andrea Marino Tobar" userId="a914ff34-4c6a-464a-bdf7-6f7df176bc16" providerId="ADAL" clId="{D31224BD-1098-4FC8-8F59-204840A692AF}" dt="2018-10-23T15:44:43.063" v="398" actId="20577"/>
          <ac:spMkLst>
            <pc:docMk/>
            <pc:sldMk cId="2409517921" sldId="294"/>
            <ac:spMk id="46" creationId="{00000000-0000-0000-0000-000000000000}"/>
          </ac:spMkLst>
        </pc:spChg>
        <pc:spChg chg="mod">
          <ac:chgData name="Luz Andrea Marino Tobar" userId="a914ff34-4c6a-464a-bdf7-6f7df176bc16" providerId="ADAL" clId="{D31224BD-1098-4FC8-8F59-204840A692AF}" dt="2018-10-23T16:19:33.619" v="712" actId="403"/>
          <ac:spMkLst>
            <pc:docMk/>
            <pc:sldMk cId="2409517921" sldId="294"/>
            <ac:spMk id="47" creationId="{3ED1E717-5A6D-43EF-9DA5-CF4086E0F624}"/>
          </ac:spMkLst>
        </pc:spChg>
      </pc:sldChg>
    </pc:docChg>
  </pc:docChgLst>
  <pc:docChgLst>
    <pc:chgData name="Luz Andrea Marino Tobar" userId="a914ff34-4c6a-464a-bdf7-6f7df176bc16" providerId="ADAL" clId="{A435D339-28A2-4335-B1EA-DD8F08E402ED}"/>
    <pc:docChg chg="undo custSel addSld delSld modSld sldOrd">
      <pc:chgData name="Luz Andrea Marino Tobar" userId="a914ff34-4c6a-464a-bdf7-6f7df176bc16" providerId="ADAL" clId="{A435D339-28A2-4335-B1EA-DD8F08E402ED}" dt="2018-10-16T17:12:27.080" v="392" actId="20577"/>
      <pc:docMkLst>
        <pc:docMk/>
      </pc:docMkLst>
      <pc:sldChg chg="modSp">
        <pc:chgData name="Luz Andrea Marino Tobar" userId="a914ff34-4c6a-464a-bdf7-6f7df176bc16" providerId="ADAL" clId="{A435D339-28A2-4335-B1EA-DD8F08E402ED}" dt="2018-10-16T16:57:10.537" v="223" actId="207"/>
        <pc:sldMkLst>
          <pc:docMk/>
          <pc:sldMk cId="987672961" sldId="259"/>
        </pc:sldMkLst>
        <pc:spChg chg="mod">
          <ac:chgData name="Luz Andrea Marino Tobar" userId="a914ff34-4c6a-464a-bdf7-6f7df176bc16" providerId="ADAL" clId="{A435D339-28A2-4335-B1EA-DD8F08E402ED}" dt="2018-10-16T16:57:10.537" v="223" actId="207"/>
          <ac:spMkLst>
            <pc:docMk/>
            <pc:sldMk cId="987672961" sldId="259"/>
            <ac:spMk id="6" creationId="{00000000-0000-0000-0000-000000000000}"/>
          </ac:spMkLst>
        </pc:spChg>
      </pc:sldChg>
      <pc:sldChg chg="addSp delSp modSp add del">
        <pc:chgData name="Luz Andrea Marino Tobar" userId="a914ff34-4c6a-464a-bdf7-6f7df176bc16" providerId="ADAL" clId="{A435D339-28A2-4335-B1EA-DD8F08E402ED}" dt="2018-10-16T17:01:15.552" v="266" actId="1036"/>
        <pc:sldMkLst>
          <pc:docMk/>
          <pc:sldMk cId="2310399048" sldId="260"/>
        </pc:sldMkLst>
        <pc:spChg chg="del">
          <ac:chgData name="Luz Andrea Marino Tobar" userId="a914ff34-4c6a-464a-bdf7-6f7df176bc16" providerId="ADAL" clId="{A435D339-28A2-4335-B1EA-DD8F08E402ED}" dt="2018-10-16T17:00:55.472" v="253" actId="478"/>
          <ac:spMkLst>
            <pc:docMk/>
            <pc:sldMk cId="2310399048" sldId="260"/>
            <ac:spMk id="4" creationId="{00000000-0000-0000-0000-000000000000}"/>
          </ac:spMkLst>
        </pc:spChg>
        <pc:spChg chg="mod">
          <ac:chgData name="Luz Andrea Marino Tobar" userId="a914ff34-4c6a-464a-bdf7-6f7df176bc16" providerId="ADAL" clId="{A435D339-28A2-4335-B1EA-DD8F08E402ED}" dt="2018-10-16T16:59:54.703" v="252" actId="20577"/>
          <ac:spMkLst>
            <pc:docMk/>
            <pc:sldMk cId="2310399048" sldId="260"/>
            <ac:spMk id="5" creationId="{00000000-0000-0000-0000-000000000000}"/>
          </ac:spMkLst>
        </pc:spChg>
        <pc:spChg chg="add mod">
          <ac:chgData name="Luz Andrea Marino Tobar" userId="a914ff34-4c6a-464a-bdf7-6f7df176bc16" providerId="ADAL" clId="{A435D339-28A2-4335-B1EA-DD8F08E402ED}" dt="2018-10-16T17:01:15.552" v="266" actId="1036"/>
          <ac:spMkLst>
            <pc:docMk/>
            <pc:sldMk cId="2310399048" sldId="260"/>
            <ac:spMk id="7" creationId="{801479CB-7E23-4B59-8969-68A4290DAFA4}"/>
          </ac:spMkLst>
        </pc:spChg>
      </pc:sldChg>
      <pc:sldChg chg="addSp delSp modSp ord">
        <pc:chgData name="Luz Andrea Marino Tobar" userId="a914ff34-4c6a-464a-bdf7-6f7df176bc16" providerId="ADAL" clId="{A435D339-28A2-4335-B1EA-DD8F08E402ED}" dt="2018-10-16T16:52:23.247" v="142" actId="1076"/>
        <pc:sldMkLst>
          <pc:docMk/>
          <pc:sldMk cId="2759390831" sldId="262"/>
        </pc:sldMkLst>
        <pc:spChg chg="add del mod">
          <ac:chgData name="Luz Andrea Marino Tobar" userId="a914ff34-4c6a-464a-bdf7-6f7df176bc16" providerId="ADAL" clId="{A435D339-28A2-4335-B1EA-DD8F08E402ED}" dt="2018-10-16T16:52:16.081" v="140" actId="478"/>
          <ac:spMkLst>
            <pc:docMk/>
            <pc:sldMk cId="2759390831" sldId="262"/>
            <ac:spMk id="2" creationId="{9528B4BF-8A14-46DE-B216-B41B890E071A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21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22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23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24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25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26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29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30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31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32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33" creationId="{00000000-0000-0000-0000-000000000000}"/>
          </ac:spMkLst>
        </pc:spChg>
        <pc:spChg chg="del mod">
          <ac:chgData name="Luz Andrea Marino Tobar" userId="a914ff34-4c6a-464a-bdf7-6f7df176bc16" providerId="ADAL" clId="{A435D339-28A2-4335-B1EA-DD8F08E402ED}" dt="2018-10-16T16:48:57.722" v="90" actId="478"/>
          <ac:spMkLst>
            <pc:docMk/>
            <pc:sldMk cId="2759390831" sldId="262"/>
            <ac:spMk id="34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38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39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41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42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43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44" creationId="{00000000-0000-0000-0000-000000000000}"/>
          </ac:spMkLst>
        </pc:spChg>
        <pc:spChg chg="mod">
          <ac:chgData name="Luz Andrea Marino Tobar" userId="a914ff34-4c6a-464a-bdf7-6f7df176bc16" providerId="ADAL" clId="{A435D339-28A2-4335-B1EA-DD8F08E402ED}" dt="2018-10-16T16:48:49.259" v="87" actId="6549"/>
          <ac:spMkLst>
            <pc:docMk/>
            <pc:sldMk cId="2759390831" sldId="262"/>
            <ac:spMk id="46" creationId="{00000000-0000-0000-0000-000000000000}"/>
          </ac:spMkLst>
        </pc:spChg>
        <pc:spChg chg="add mod">
          <ac:chgData name="Luz Andrea Marino Tobar" userId="a914ff34-4c6a-464a-bdf7-6f7df176bc16" providerId="ADAL" clId="{A435D339-28A2-4335-B1EA-DD8F08E402ED}" dt="2018-10-16T16:52:23.247" v="142" actId="1076"/>
          <ac:spMkLst>
            <pc:docMk/>
            <pc:sldMk cId="2759390831" sldId="262"/>
            <ac:spMk id="47" creationId="{3ED1E717-5A6D-43EF-9DA5-CF4086E0F624}"/>
          </ac:spMkLst>
        </pc:spChg>
        <pc:picChg chg="del">
          <ac:chgData name="Luz Andrea Marino Tobar" userId="a914ff34-4c6a-464a-bdf7-6f7df176bc16" providerId="ADAL" clId="{A435D339-28A2-4335-B1EA-DD8F08E402ED}" dt="2018-10-16T16:48:55.369" v="88" actId="478"/>
          <ac:picMkLst>
            <pc:docMk/>
            <pc:sldMk cId="2759390831" sldId="262"/>
            <ac:picMk id="27" creationId="{00000000-0000-0000-0000-000000000000}"/>
          </ac:picMkLst>
        </pc:picChg>
        <pc:picChg chg="del">
          <ac:chgData name="Luz Andrea Marino Tobar" userId="a914ff34-4c6a-464a-bdf7-6f7df176bc16" providerId="ADAL" clId="{A435D339-28A2-4335-B1EA-DD8F08E402ED}" dt="2018-10-16T16:48:55.369" v="88" actId="478"/>
          <ac:picMkLst>
            <pc:docMk/>
            <pc:sldMk cId="2759390831" sldId="262"/>
            <ac:picMk id="28" creationId="{00000000-0000-0000-0000-000000000000}"/>
          </ac:picMkLst>
        </pc:picChg>
        <pc:picChg chg="del">
          <ac:chgData name="Luz Andrea Marino Tobar" userId="a914ff34-4c6a-464a-bdf7-6f7df176bc16" providerId="ADAL" clId="{A435D339-28A2-4335-B1EA-DD8F08E402ED}" dt="2018-10-16T16:48:55.369" v="88" actId="478"/>
          <ac:picMkLst>
            <pc:docMk/>
            <pc:sldMk cId="2759390831" sldId="262"/>
            <ac:picMk id="35" creationId="{00000000-0000-0000-0000-000000000000}"/>
          </ac:picMkLst>
        </pc:picChg>
        <pc:picChg chg="del">
          <ac:chgData name="Luz Andrea Marino Tobar" userId="a914ff34-4c6a-464a-bdf7-6f7df176bc16" providerId="ADAL" clId="{A435D339-28A2-4335-B1EA-DD8F08E402ED}" dt="2018-10-16T16:48:55.369" v="88" actId="478"/>
          <ac:picMkLst>
            <pc:docMk/>
            <pc:sldMk cId="2759390831" sldId="262"/>
            <ac:picMk id="37" creationId="{00000000-0000-0000-0000-000000000000}"/>
          </ac:picMkLst>
        </pc:picChg>
      </pc:sldChg>
      <pc:sldChg chg="addSp delSp modSp add del">
        <pc:chgData name="Luz Andrea Marino Tobar" userId="a914ff34-4c6a-464a-bdf7-6f7df176bc16" providerId="ADAL" clId="{A435D339-28A2-4335-B1EA-DD8F08E402ED}" dt="2018-10-16T16:55:46.661" v="220" actId="6549"/>
        <pc:sldMkLst>
          <pc:docMk/>
          <pc:sldMk cId="337891475" sldId="264"/>
        </pc:sldMkLst>
        <pc:spChg chg="del">
          <ac:chgData name="Luz Andrea Marino Tobar" userId="a914ff34-4c6a-464a-bdf7-6f7df176bc16" providerId="ADAL" clId="{A435D339-28A2-4335-B1EA-DD8F08E402ED}" dt="2018-10-16T16:55:15.925" v="190" actId="478"/>
          <ac:spMkLst>
            <pc:docMk/>
            <pc:sldMk cId="337891475" sldId="264"/>
            <ac:spMk id="4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5:17.183" v="191" actId="478"/>
          <ac:spMkLst>
            <pc:docMk/>
            <pc:sldMk cId="337891475" sldId="264"/>
            <ac:spMk id="5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5:18.418" v="192" actId="478"/>
          <ac:spMkLst>
            <pc:docMk/>
            <pc:sldMk cId="337891475" sldId="264"/>
            <ac:spMk id="6" creationId="{00000000-0000-0000-0000-000000000000}"/>
          </ac:spMkLst>
        </pc:spChg>
        <pc:spChg chg="del mod">
          <ac:chgData name="Luz Andrea Marino Tobar" userId="a914ff34-4c6a-464a-bdf7-6f7df176bc16" providerId="ADAL" clId="{A435D339-28A2-4335-B1EA-DD8F08E402ED}" dt="2018-10-16T16:55:21.176" v="194" actId="478"/>
          <ac:spMkLst>
            <pc:docMk/>
            <pc:sldMk cId="337891475" sldId="264"/>
            <ac:spMk id="7" creationId="{00000000-0000-0000-0000-000000000000}"/>
          </ac:spMkLst>
        </pc:spChg>
        <pc:spChg chg="mod">
          <ac:chgData name="Luz Andrea Marino Tobar" userId="a914ff34-4c6a-464a-bdf7-6f7df176bc16" providerId="ADAL" clId="{A435D339-28A2-4335-B1EA-DD8F08E402ED}" dt="2018-10-16T16:55:46.661" v="220" actId="6549"/>
          <ac:spMkLst>
            <pc:docMk/>
            <pc:sldMk cId="337891475" sldId="264"/>
            <ac:spMk id="13" creationId="{00000000-0000-0000-0000-000000000000}"/>
          </ac:spMkLst>
        </pc:spChg>
        <pc:spChg chg="add">
          <ac:chgData name="Luz Andrea Marino Tobar" userId="a914ff34-4c6a-464a-bdf7-6f7df176bc16" providerId="ADAL" clId="{A435D339-28A2-4335-B1EA-DD8F08E402ED}" dt="2018-10-16T16:55:28.337" v="195" actId="6549"/>
          <ac:spMkLst>
            <pc:docMk/>
            <pc:sldMk cId="337891475" sldId="264"/>
            <ac:spMk id="14" creationId="{3A24D434-932D-4991-904B-90D2C84E2C09}"/>
          </ac:spMkLst>
        </pc:spChg>
        <pc:picChg chg="del">
          <ac:chgData name="Luz Andrea Marino Tobar" userId="a914ff34-4c6a-464a-bdf7-6f7df176bc16" providerId="ADAL" clId="{A435D339-28A2-4335-B1EA-DD8F08E402ED}" dt="2018-10-16T16:55:11.755" v="186" actId="478"/>
          <ac:picMkLst>
            <pc:docMk/>
            <pc:sldMk cId="337891475" sldId="264"/>
            <ac:picMk id="8" creationId="{00000000-0000-0000-0000-000000000000}"/>
          </ac:picMkLst>
        </pc:picChg>
        <pc:picChg chg="del">
          <ac:chgData name="Luz Andrea Marino Tobar" userId="a914ff34-4c6a-464a-bdf7-6f7df176bc16" providerId="ADAL" clId="{A435D339-28A2-4335-B1EA-DD8F08E402ED}" dt="2018-10-16T16:55:12.618" v="187" actId="478"/>
          <ac:picMkLst>
            <pc:docMk/>
            <pc:sldMk cId="337891475" sldId="264"/>
            <ac:picMk id="9" creationId="{00000000-0000-0000-0000-000000000000}"/>
          </ac:picMkLst>
        </pc:picChg>
        <pc:picChg chg="del">
          <ac:chgData name="Luz Andrea Marino Tobar" userId="a914ff34-4c6a-464a-bdf7-6f7df176bc16" providerId="ADAL" clId="{A435D339-28A2-4335-B1EA-DD8F08E402ED}" dt="2018-10-16T16:55:13.271" v="188" actId="478"/>
          <ac:picMkLst>
            <pc:docMk/>
            <pc:sldMk cId="337891475" sldId="264"/>
            <ac:picMk id="10" creationId="{00000000-0000-0000-0000-000000000000}"/>
          </ac:picMkLst>
        </pc:picChg>
        <pc:picChg chg="del">
          <ac:chgData name="Luz Andrea Marino Tobar" userId="a914ff34-4c6a-464a-bdf7-6f7df176bc16" providerId="ADAL" clId="{A435D339-28A2-4335-B1EA-DD8F08E402ED}" dt="2018-10-16T16:55:13.917" v="189" actId="478"/>
          <ac:picMkLst>
            <pc:docMk/>
            <pc:sldMk cId="337891475" sldId="264"/>
            <ac:picMk id="11" creationId="{00000000-0000-0000-0000-000000000000}"/>
          </ac:picMkLst>
        </pc:picChg>
      </pc:sldChg>
      <pc:sldChg chg="modSp">
        <pc:chgData name="Luz Andrea Marino Tobar" userId="a914ff34-4c6a-464a-bdf7-6f7df176bc16" providerId="ADAL" clId="{A435D339-28A2-4335-B1EA-DD8F08E402ED}" dt="2018-10-16T16:54:11.447" v="184" actId="20577"/>
        <pc:sldMkLst>
          <pc:docMk/>
          <pc:sldMk cId="2779363492" sldId="265"/>
        </pc:sldMkLst>
        <pc:spChg chg="mod">
          <ac:chgData name="Luz Andrea Marino Tobar" userId="a914ff34-4c6a-464a-bdf7-6f7df176bc16" providerId="ADAL" clId="{A435D339-28A2-4335-B1EA-DD8F08E402ED}" dt="2018-10-16T16:54:11.447" v="184" actId="20577"/>
          <ac:spMkLst>
            <pc:docMk/>
            <pc:sldMk cId="2779363492" sldId="265"/>
            <ac:spMk id="5" creationId="{00000000-0000-0000-0000-000000000000}"/>
          </ac:spMkLst>
        </pc:spChg>
      </pc:sldChg>
      <pc:sldChg chg="delSp modSp ord">
        <pc:chgData name="Luz Andrea Marino Tobar" userId="a914ff34-4c6a-464a-bdf7-6f7df176bc16" providerId="ADAL" clId="{A435D339-28A2-4335-B1EA-DD8F08E402ED}" dt="2018-10-16T16:53:02.165" v="147" actId="1038"/>
        <pc:sldMkLst>
          <pc:docMk/>
          <pc:sldMk cId="3542109661" sldId="281"/>
        </pc:sldMkLst>
        <pc:spChg chg="del mod">
          <ac:chgData name="Luz Andrea Marino Tobar" userId="a914ff34-4c6a-464a-bdf7-6f7df176bc16" providerId="ADAL" clId="{A435D339-28A2-4335-B1EA-DD8F08E402ED}" dt="2018-10-16T16:51:12.675" v="124" actId="478"/>
          <ac:spMkLst>
            <pc:docMk/>
            <pc:sldMk cId="3542109661" sldId="281"/>
            <ac:spMk id="6" creationId="{00000000-0000-0000-0000-000000000000}"/>
          </ac:spMkLst>
        </pc:spChg>
        <pc:spChg chg="mod">
          <ac:chgData name="Luz Andrea Marino Tobar" userId="a914ff34-4c6a-464a-bdf7-6f7df176bc16" providerId="ADAL" clId="{A435D339-28A2-4335-B1EA-DD8F08E402ED}" dt="2018-10-16T16:50:11.459" v="117" actId="20577"/>
          <ac:spMkLst>
            <pc:docMk/>
            <pc:sldMk cId="3542109661" sldId="281"/>
            <ac:spMk id="18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1:08.006" v="121" actId="478"/>
          <ac:spMkLst>
            <pc:docMk/>
            <pc:sldMk cId="3542109661" sldId="281"/>
            <ac:spMk id="23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1:06.584" v="120" actId="478"/>
          <ac:spMkLst>
            <pc:docMk/>
            <pc:sldMk cId="3542109661" sldId="281"/>
            <ac:spMk id="24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1:11.563" v="123" actId="478"/>
          <ac:spMkLst>
            <pc:docMk/>
            <pc:sldMk cId="3542109661" sldId="281"/>
            <ac:spMk id="25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1:09.845" v="122" actId="478"/>
          <ac:spMkLst>
            <pc:docMk/>
            <pc:sldMk cId="3542109661" sldId="281"/>
            <ac:spMk id="26" creationId="{00000000-0000-0000-0000-000000000000}"/>
          </ac:spMkLst>
        </pc:spChg>
        <pc:spChg chg="mod">
          <ac:chgData name="Luz Andrea Marino Tobar" userId="a914ff34-4c6a-464a-bdf7-6f7df176bc16" providerId="ADAL" clId="{A435D339-28A2-4335-B1EA-DD8F08E402ED}" dt="2018-10-16T16:53:02.165" v="147" actId="1038"/>
          <ac:spMkLst>
            <pc:docMk/>
            <pc:sldMk cId="3542109661" sldId="281"/>
            <ac:spMk id="27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1:16.145" v="125" actId="478"/>
          <ac:spMkLst>
            <pc:docMk/>
            <pc:sldMk cId="3542109661" sldId="281"/>
            <ac:spMk id="28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1:18.548" v="126" actId="478"/>
          <ac:spMkLst>
            <pc:docMk/>
            <pc:sldMk cId="3542109661" sldId="281"/>
            <ac:spMk id="29" creationId="{00000000-0000-0000-0000-000000000000}"/>
          </ac:spMkLst>
        </pc:spChg>
      </pc:sldChg>
      <pc:sldChg chg="addSp delSp modSp add">
        <pc:chgData name="Luz Andrea Marino Tobar" userId="a914ff34-4c6a-464a-bdf7-6f7df176bc16" providerId="ADAL" clId="{A435D339-28A2-4335-B1EA-DD8F08E402ED}" dt="2018-10-16T16:47:10.198" v="57" actId="20577"/>
        <pc:sldMkLst>
          <pc:docMk/>
          <pc:sldMk cId="678345752" sldId="287"/>
        </pc:sldMkLst>
        <pc:spChg chg="del">
          <ac:chgData name="Luz Andrea Marino Tobar" userId="a914ff34-4c6a-464a-bdf7-6f7df176bc16" providerId="ADAL" clId="{A435D339-28A2-4335-B1EA-DD8F08E402ED}" dt="2018-10-16T16:45:49.408" v="25" actId="20577"/>
          <ac:spMkLst>
            <pc:docMk/>
            <pc:sldMk cId="678345752" sldId="287"/>
            <ac:spMk id="2" creationId="{00BDB969-A0C4-4853-A7AC-2C405A40F6A2}"/>
          </ac:spMkLst>
        </pc:spChg>
        <pc:spChg chg="mod">
          <ac:chgData name="Luz Andrea Marino Tobar" userId="a914ff34-4c6a-464a-bdf7-6f7df176bc16" providerId="ADAL" clId="{A435D339-28A2-4335-B1EA-DD8F08E402ED}" dt="2018-10-16T16:47:10.198" v="57" actId="20577"/>
          <ac:spMkLst>
            <pc:docMk/>
            <pc:sldMk cId="678345752" sldId="287"/>
            <ac:spMk id="3" creationId="{ADAE30E0-CD06-4014-B03F-FF28DE5F827A}"/>
          </ac:spMkLst>
        </pc:spChg>
        <pc:picChg chg="add mod">
          <ac:chgData name="Luz Andrea Marino Tobar" userId="a914ff34-4c6a-464a-bdf7-6f7df176bc16" providerId="ADAL" clId="{A435D339-28A2-4335-B1EA-DD8F08E402ED}" dt="2018-10-16T16:46:10.037" v="30" actId="1076"/>
          <ac:picMkLst>
            <pc:docMk/>
            <pc:sldMk cId="678345752" sldId="287"/>
            <ac:picMk id="5" creationId="{01144462-BC84-4FB5-9544-B61499360104}"/>
          </ac:picMkLst>
        </pc:picChg>
      </pc:sldChg>
      <pc:sldChg chg="addSp delSp modSp add">
        <pc:chgData name="Luz Andrea Marino Tobar" userId="a914ff34-4c6a-464a-bdf7-6f7df176bc16" providerId="ADAL" clId="{A435D339-28A2-4335-B1EA-DD8F08E402ED}" dt="2018-10-16T17:12:27.080" v="392" actId="20577"/>
        <pc:sldMkLst>
          <pc:docMk/>
          <pc:sldMk cId="1404290805" sldId="288"/>
        </pc:sldMkLst>
        <pc:spChg chg="add mod">
          <ac:chgData name="Luz Andrea Marino Tobar" userId="a914ff34-4c6a-464a-bdf7-6f7df176bc16" providerId="ADAL" clId="{A435D339-28A2-4335-B1EA-DD8F08E402ED}" dt="2018-10-16T17:12:27.080" v="392" actId="20577"/>
          <ac:spMkLst>
            <pc:docMk/>
            <pc:sldMk cId="1404290805" sldId="288"/>
            <ac:spMk id="2" creationId="{54065C9D-F3F3-4094-93FB-FA33A9A6E654}"/>
          </ac:spMkLst>
        </pc:spChg>
        <pc:spChg chg="add del mod">
          <ac:chgData name="Luz Andrea Marino Tobar" userId="a914ff34-4c6a-464a-bdf7-6f7df176bc16" providerId="ADAL" clId="{A435D339-28A2-4335-B1EA-DD8F08E402ED}" dt="2018-10-16T17:12:14.921" v="369" actId="20577"/>
          <ac:spMkLst>
            <pc:docMk/>
            <pc:sldMk cId="1404290805" sldId="288"/>
            <ac:spMk id="3" creationId="{8C9DC8DE-5E1C-4556-9933-30363F010FCB}"/>
          </ac:spMkLst>
        </pc:spChg>
        <pc:spChg chg="add del mod">
          <ac:chgData name="Luz Andrea Marino Tobar" userId="a914ff34-4c6a-464a-bdf7-6f7df176bc16" providerId="ADAL" clId="{A435D339-28A2-4335-B1EA-DD8F08E402ED}" dt="2018-10-16T17:09:02.721" v="269" actId="20577"/>
          <ac:spMkLst>
            <pc:docMk/>
            <pc:sldMk cId="1404290805" sldId="288"/>
            <ac:spMk id="4" creationId="{7F965D6E-08FD-4A7C-AEDB-893F6D539DF6}"/>
          </ac:spMkLst>
        </pc:spChg>
        <pc:spChg chg="add del mod">
          <ac:chgData name="Luz Andrea Marino Tobar" userId="a914ff34-4c6a-464a-bdf7-6f7df176bc16" providerId="ADAL" clId="{A435D339-28A2-4335-B1EA-DD8F08E402ED}" dt="2018-10-16T17:11:32.268" v="334" actId="20577"/>
          <ac:spMkLst>
            <pc:docMk/>
            <pc:sldMk cId="1404290805" sldId="288"/>
            <ac:spMk id="7" creationId="{C8B4E0C7-5830-4FD1-B13D-B7B00BC8B2C4}"/>
          </ac:spMkLst>
        </pc:spChg>
        <pc:spChg chg="add mod">
          <ac:chgData name="Luz Andrea Marino Tobar" userId="a914ff34-4c6a-464a-bdf7-6f7df176bc16" providerId="ADAL" clId="{A435D339-28A2-4335-B1EA-DD8F08E402ED}" dt="2018-10-16T17:12:14.921" v="369" actId="20577"/>
          <ac:spMkLst>
            <pc:docMk/>
            <pc:sldMk cId="1404290805" sldId="288"/>
            <ac:spMk id="9" creationId="{EC93800F-D758-4B9C-BD7D-601C558CE8B8}"/>
          </ac:spMkLst>
        </pc:spChg>
        <pc:picChg chg="add del mod">
          <ac:chgData name="Luz Andrea Marino Tobar" userId="a914ff34-4c6a-464a-bdf7-6f7df176bc16" providerId="ADAL" clId="{A435D339-28A2-4335-B1EA-DD8F08E402ED}" dt="2018-10-16T17:11:29.305" v="333" actId="478"/>
          <ac:picMkLst>
            <pc:docMk/>
            <pc:sldMk cId="1404290805" sldId="288"/>
            <ac:picMk id="5" creationId="{6890C9B3-0C58-4A00-8159-FC63CAF4AEBF}"/>
          </ac:picMkLst>
        </pc:picChg>
        <pc:picChg chg="add mod">
          <ac:chgData name="Luz Andrea Marino Tobar" userId="a914ff34-4c6a-464a-bdf7-6f7df176bc16" providerId="ADAL" clId="{A435D339-28A2-4335-B1EA-DD8F08E402ED}" dt="2018-10-16T17:12:02.749" v="368" actId="1076"/>
          <ac:picMkLst>
            <pc:docMk/>
            <pc:sldMk cId="1404290805" sldId="288"/>
            <ac:picMk id="8" creationId="{BC21A57E-018E-4DE1-B8AC-2AE7F42BCA6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E7455-51F6-4289-9474-077F9559391B}" type="datetimeFigureOut">
              <a:rPr lang="es-ES" smtClean="0"/>
              <a:t>23/10/2018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8CE9E-745B-4717-9C27-1815A20EA58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3483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592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827314" y="1214438"/>
            <a:ext cx="10526486" cy="2387600"/>
          </a:xfrm>
          <a:prstGeom prst="rect">
            <a:avLst/>
          </a:prstGeom>
        </p:spPr>
        <p:txBody>
          <a:bodyPr anchor="b"/>
          <a:lstStyle>
            <a:lvl1pPr marL="0" algn="l" defTabSz="914400" rtl="0" eaLnBrk="1" latinLnBrk="0" hangingPunct="1">
              <a:defRPr lang="es-CO" sz="6000" kern="1200" dirty="0">
                <a:solidFill>
                  <a:schemeClr val="accent5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es-ES" dirty="0"/>
              <a:t>HAGA CLIC PARA AGREGAR EL 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827314" y="3602038"/>
            <a:ext cx="10526486" cy="16557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es-CO" sz="4400" kern="1200" baseline="0" dirty="0">
                <a:solidFill>
                  <a:schemeClr val="accent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agregar el subtítulo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5789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90600" y="517526"/>
            <a:ext cx="10235588" cy="6722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CO" sz="3600" kern="1200" dirty="0">
                <a:solidFill>
                  <a:schemeClr val="accent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es-ES" dirty="0"/>
              <a:t>Haga clic para agregar el título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990600" y="2005012"/>
            <a:ext cx="10235588" cy="4351338"/>
          </a:xfrm>
          <a:prstGeom prst="rect">
            <a:avLst/>
          </a:prstGeom>
        </p:spPr>
        <p:txBody>
          <a:bodyPr/>
          <a:lstStyle>
            <a:lvl1pPr marL="342900" indent="-342900" algn="just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s-ES" sz="2000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342900" indent="-342900" algn="just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342900" indent="-342900" algn="just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342900" indent="-342900" algn="just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342900" indent="-342900" algn="just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s-CO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4242209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1844487" y="2353235"/>
            <a:ext cx="8508199" cy="3012141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spcBef>
                <a:spcPts val="600"/>
              </a:spcBef>
              <a:buNone/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1pPr>
            <a:lvl2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2pPr>
            <a:lvl3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3pPr>
            <a:lvl4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4pPr>
            <a:lvl5pPr marL="0" algn="just" defTabSz="914400" rtl="0" eaLnBrk="1" latinLnBrk="0" hangingPunct="1">
              <a:spcBef>
                <a:spcPts val="600"/>
              </a:spcBef>
              <a:defRPr lang="es-CO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5pPr>
          </a:lstStyle>
          <a:p>
            <a:pPr lvl="0"/>
            <a:r>
              <a:rPr lang="es-ES" dirty="0"/>
              <a:t>Haga clic para agregar texto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0" y="260349"/>
            <a:ext cx="8148638" cy="620999"/>
          </a:xfrm>
          <a:prstGeom prst="rect">
            <a:avLst/>
          </a:prstGeom>
          <a:solidFill>
            <a:srgbClr val="203864">
              <a:alpha val="67059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CO" sz="3600" kern="1200" dirty="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es-ES" dirty="0"/>
              <a:t>AGREGAR EL 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494438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pos="5133" userDrawn="1">
          <p15:clr>
            <a:srgbClr val="FBAE40"/>
          </p15:clr>
        </p15:guide>
        <p15:guide id="6" pos="1141" userDrawn="1">
          <p15:clr>
            <a:srgbClr val="FBAE40"/>
          </p15:clr>
        </p15:guide>
        <p15:guide id="7" pos="65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contenido 3"/>
          <p:cNvSpPr>
            <a:spLocks noGrp="1"/>
          </p:cNvSpPr>
          <p:nvPr>
            <p:ph sz="half" idx="10" hasCustomPrompt="1"/>
          </p:nvPr>
        </p:nvSpPr>
        <p:spPr>
          <a:xfrm>
            <a:off x="0" y="0"/>
            <a:ext cx="4367213" cy="6857999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spcBef>
                <a:spcPts val="600"/>
              </a:spcBef>
              <a:buNone/>
              <a:defRPr lang="es-ES" sz="2000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1pPr>
            <a:lvl2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2pPr>
            <a:lvl3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3pPr>
            <a:lvl4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4pPr>
            <a:lvl5pPr marL="0" algn="just" defTabSz="914400" rtl="0" eaLnBrk="1" latinLnBrk="0" hangingPunct="1">
              <a:spcBef>
                <a:spcPts val="600"/>
              </a:spcBef>
              <a:defRPr lang="es-CO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5pPr>
          </a:lstStyle>
          <a:p>
            <a:pPr lvl="0"/>
            <a:r>
              <a:rPr lang="es-ES" dirty="0"/>
              <a:t>Haga clic para agregar imagen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5415344" y="2113255"/>
            <a:ext cx="5778174" cy="2631490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spcBef>
                <a:spcPts val="600"/>
              </a:spcBef>
              <a:buNone/>
              <a:defRPr lang="es-ES" sz="2000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1pPr>
            <a:lvl2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2pPr>
            <a:lvl3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3pPr>
            <a:lvl4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4pPr>
            <a:lvl5pPr marL="0" algn="just" defTabSz="914400" rtl="0" eaLnBrk="1" latinLnBrk="0" hangingPunct="1">
              <a:spcBef>
                <a:spcPts val="600"/>
              </a:spcBef>
              <a:defRPr lang="es-CO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5pPr>
          </a:lstStyle>
          <a:p>
            <a:pPr lvl="0"/>
            <a:r>
              <a:rPr lang="es-ES" dirty="0"/>
              <a:t>Haga clic para agregar texto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0" y="260349"/>
            <a:ext cx="8148638" cy="620999"/>
          </a:xfrm>
          <a:prstGeom prst="rect">
            <a:avLst/>
          </a:prstGeom>
          <a:solidFill>
            <a:srgbClr val="203864">
              <a:alpha val="67059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CO" sz="3600" kern="1200" dirty="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es-ES" dirty="0"/>
              <a:t>AGREGAR EL 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642129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409">
          <p15:clr>
            <a:srgbClr val="FBAE40"/>
          </p15:clr>
        </p15:guide>
        <p15:guide id="3" pos="7061">
          <p15:clr>
            <a:srgbClr val="FBAE40"/>
          </p15:clr>
        </p15:guide>
        <p15:guide id="4" pos="2751">
          <p15:clr>
            <a:srgbClr val="FBAE40"/>
          </p15:clr>
        </p15:guide>
        <p15:guide id="5" pos="513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3"/>
          <p:cNvSpPr>
            <a:spLocks noGrp="1"/>
          </p:cNvSpPr>
          <p:nvPr>
            <p:ph sz="half" idx="10" hasCustomPrompt="1"/>
          </p:nvPr>
        </p:nvSpPr>
        <p:spPr>
          <a:xfrm>
            <a:off x="7824788" y="-1"/>
            <a:ext cx="4367213" cy="6857999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spcBef>
                <a:spcPts val="600"/>
              </a:spcBef>
              <a:buNone/>
              <a:defRPr lang="es-ES" sz="2000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1pPr>
            <a:lvl2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2pPr>
            <a:lvl3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3pPr>
            <a:lvl4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4pPr>
            <a:lvl5pPr marL="0" algn="just" defTabSz="914400" rtl="0" eaLnBrk="1" latinLnBrk="0" hangingPunct="1">
              <a:spcBef>
                <a:spcPts val="600"/>
              </a:spcBef>
              <a:defRPr lang="es-CO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5pPr>
          </a:lstStyle>
          <a:p>
            <a:pPr lvl="0"/>
            <a:r>
              <a:rPr lang="es-ES" dirty="0"/>
              <a:t>Haga clic para agregar imagen</a:t>
            </a:r>
          </a:p>
        </p:txBody>
      </p:sp>
      <p:sp>
        <p:nvSpPr>
          <p:cNvPr id="13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1002039" y="2113254"/>
            <a:ext cx="5778174" cy="2631490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spcBef>
                <a:spcPts val="600"/>
              </a:spcBef>
              <a:buNone/>
              <a:defRPr lang="es-ES" sz="2000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1pPr>
            <a:lvl2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2pPr>
            <a:lvl3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3pPr>
            <a:lvl4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4pPr>
            <a:lvl5pPr marL="0" algn="just" defTabSz="914400" rtl="0" eaLnBrk="1" latinLnBrk="0" hangingPunct="1">
              <a:spcBef>
                <a:spcPts val="600"/>
              </a:spcBef>
              <a:defRPr lang="es-CO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5pPr>
          </a:lstStyle>
          <a:p>
            <a:pPr lvl="0"/>
            <a:r>
              <a:rPr lang="es-ES" dirty="0"/>
              <a:t>Haga clic para agregar texto</a:t>
            </a:r>
          </a:p>
        </p:txBody>
      </p:sp>
      <p:sp>
        <p:nvSpPr>
          <p:cNvPr id="19" name="Título 1"/>
          <p:cNvSpPr>
            <a:spLocks noGrp="1"/>
          </p:cNvSpPr>
          <p:nvPr>
            <p:ph type="title" hasCustomPrompt="1"/>
          </p:nvPr>
        </p:nvSpPr>
        <p:spPr>
          <a:xfrm>
            <a:off x="0" y="260349"/>
            <a:ext cx="7824788" cy="620999"/>
          </a:xfrm>
          <a:prstGeom prst="rect">
            <a:avLst/>
          </a:prstGeom>
          <a:solidFill>
            <a:srgbClr val="203864">
              <a:alpha val="67059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CO" sz="3600" kern="1200" dirty="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es-ES" dirty="0"/>
              <a:t>AGREGAR EL 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876286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19" userDrawn="1">
          <p15:clr>
            <a:srgbClr val="FBAE40"/>
          </p15:clr>
        </p15:guide>
        <p15:guide id="2" pos="4271" userDrawn="1">
          <p15:clr>
            <a:srgbClr val="FBAE40"/>
          </p15:clr>
        </p15:guide>
        <p15:guide id="4" pos="492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3"/>
          <p:cNvSpPr>
            <a:spLocks noGrp="1"/>
          </p:cNvSpPr>
          <p:nvPr>
            <p:ph sz="half" idx="10" hasCustomPrompt="1"/>
          </p:nvPr>
        </p:nvSpPr>
        <p:spPr>
          <a:xfrm>
            <a:off x="3399693" y="1"/>
            <a:ext cx="6060832" cy="6857999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spcBef>
                <a:spcPts val="600"/>
              </a:spcBef>
              <a:buNone/>
              <a:defRPr lang="es-ES" sz="2000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1pPr>
            <a:lvl2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2pPr>
            <a:lvl3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3pPr>
            <a:lvl4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4pPr>
            <a:lvl5pPr marL="0" algn="just" defTabSz="914400" rtl="0" eaLnBrk="1" latinLnBrk="0" hangingPunct="1">
              <a:spcBef>
                <a:spcPts val="600"/>
              </a:spcBef>
              <a:defRPr lang="es-CO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5pPr>
          </a:lstStyle>
          <a:p>
            <a:pPr lvl="0"/>
            <a:r>
              <a:rPr lang="es-ES" dirty="0"/>
              <a:t>Haga clic para agregar imagen</a:t>
            </a:r>
          </a:p>
        </p:txBody>
      </p:sp>
      <p:sp>
        <p:nvSpPr>
          <p:cNvPr id="19" name="Título 1"/>
          <p:cNvSpPr>
            <a:spLocks noGrp="1"/>
          </p:cNvSpPr>
          <p:nvPr>
            <p:ph type="title" hasCustomPrompt="1"/>
          </p:nvPr>
        </p:nvSpPr>
        <p:spPr>
          <a:xfrm>
            <a:off x="0" y="5043364"/>
            <a:ext cx="12192000" cy="620999"/>
          </a:xfrm>
          <a:prstGeom prst="rect">
            <a:avLst/>
          </a:prstGeom>
          <a:solidFill>
            <a:srgbClr val="203864">
              <a:alpha val="67059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CO" sz="3600" kern="1200" dirty="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es-ES" dirty="0"/>
              <a:t>AGREGAR EL 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475920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19">
          <p15:clr>
            <a:srgbClr val="FBAE40"/>
          </p15:clr>
        </p15:guide>
        <p15:guide id="2" pos="4271">
          <p15:clr>
            <a:srgbClr val="FBAE40"/>
          </p15:clr>
        </p15:guide>
        <p15:guide id="4" pos="49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" y="-12879"/>
            <a:ext cx="12189285" cy="6870879"/>
          </a:xfrm>
          <a:prstGeom prst="rect">
            <a:avLst/>
          </a:prstGeom>
        </p:spPr>
      </p:pic>
      <p:sp>
        <p:nvSpPr>
          <p:cNvPr id="6" name="Rectángulo 5"/>
          <p:cNvSpPr/>
          <p:nvPr userDrawn="1"/>
        </p:nvSpPr>
        <p:spPr>
          <a:xfrm>
            <a:off x="488412" y="-12879"/>
            <a:ext cx="5568952" cy="6870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7" name="Marcador de contenido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" y="2195959"/>
            <a:ext cx="4443562" cy="4351338"/>
          </a:xfrm>
          <a:prstGeom prst="rect">
            <a:avLst/>
          </a:prstGeom>
        </p:spPr>
      </p:pic>
      <p:sp>
        <p:nvSpPr>
          <p:cNvPr id="3" name="CuadroTexto 2"/>
          <p:cNvSpPr txBox="1"/>
          <p:nvPr userDrawn="1"/>
        </p:nvSpPr>
        <p:spPr>
          <a:xfrm>
            <a:off x="9813701" y="6211669"/>
            <a:ext cx="2378298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600" dirty="0">
                <a:solidFill>
                  <a:schemeClr val="bg1"/>
                </a:solidFill>
                <a:latin typeface="inherit"/>
              </a:rPr>
              <a:t>GRACIAS</a:t>
            </a:r>
          </a:p>
        </p:txBody>
      </p:sp>
      <p:sp>
        <p:nvSpPr>
          <p:cNvPr id="4" name="CuadroTexto 3"/>
          <p:cNvSpPr txBox="1"/>
          <p:nvPr userDrawn="1"/>
        </p:nvSpPr>
        <p:spPr>
          <a:xfrm>
            <a:off x="1051107" y="275932"/>
            <a:ext cx="44435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kern="12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+mn-ea"/>
                <a:cs typeface="+mn-cs"/>
              </a:rPr>
              <a:t>En Asesoftware somos fanáticos de nuestros clientes, tenemos pasión por servir, y por asegurar que reciban un servicio excepcional, nunca nos conformamos con atenderlos, siempre logramos hacerlos felices. </a:t>
            </a:r>
          </a:p>
        </p:txBody>
      </p:sp>
    </p:spTree>
    <p:extLst>
      <p:ext uri="{BB962C8B-B14F-4D97-AF65-F5344CB8AC3E}">
        <p14:creationId xmlns:p14="http://schemas.microsoft.com/office/powerpoint/2010/main" val="3614341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672" y="184148"/>
            <a:ext cx="2108041" cy="10069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765" y="6248400"/>
            <a:ext cx="1986987" cy="3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7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62" r:id="rId5"/>
    <p:sldLayoutId id="2147483653" r:id="rId6"/>
    <p:sldLayoutId id="2147483661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64">
          <p15:clr>
            <a:srgbClr val="F26B43"/>
          </p15:clr>
        </p15:guide>
        <p15:guide id="4" orient="horz" pos="4156">
          <p15:clr>
            <a:srgbClr val="F26B43"/>
          </p15:clr>
        </p15:guide>
        <p15:guide id="5" pos="751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4" b="102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0" y="4611231"/>
            <a:ext cx="12192000" cy="1815882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sz="48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ONBOARDING  Certicámara</a:t>
            </a:r>
          </a:p>
          <a:p>
            <a:r>
              <a:rPr lang="en-US" sz="32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CO_661_PLAN_SEMILLA_2018_II</a:t>
            </a:r>
            <a:endParaRPr lang="es-CO" sz="3200" dirty="0">
              <a:solidFill>
                <a:schemeClr val="accent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PRUEBA</a:t>
            </a:r>
            <a:r>
              <a:rPr lang="es-CO" sz="32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CO" sz="3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DE</a:t>
            </a:r>
            <a:r>
              <a:rPr lang="es-CO" sz="32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CO" sz="3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CONCEPTO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53" y="54376"/>
            <a:ext cx="1943826" cy="125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729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9" r="22198"/>
          <a:stretch/>
        </p:blipFill>
        <p:spPr>
          <a:xfrm>
            <a:off x="0" y="0"/>
            <a:ext cx="4353060" cy="685800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0" y="327829"/>
            <a:ext cx="6065949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600" dirty="0">
                <a:solidFill>
                  <a:schemeClr val="bg1"/>
                </a:solidFill>
                <a:latin typeface="inherit"/>
              </a:rPr>
              <a:t>CONCLUSIONES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A24D434-932D-4991-904B-90D2C84E2C09}"/>
              </a:ext>
            </a:extLst>
          </p:cNvPr>
          <p:cNvSpPr txBox="1"/>
          <p:nvPr/>
        </p:nvSpPr>
        <p:spPr>
          <a:xfrm>
            <a:off x="5429896" y="1517891"/>
            <a:ext cx="5632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La capacidad de las máquinas que ofrece AWS de forma gratuita no permite manejar administradores de logs como </a:t>
            </a:r>
            <a:r>
              <a:rPr lang="es-E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Graylog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 y </a:t>
            </a:r>
            <a:r>
              <a:rPr lang="es-E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Logstash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, por restricciones de memoria.</a:t>
            </a: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Al tener cliente Java / </a:t>
            </a:r>
            <a:r>
              <a:rPr lang="es-E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SpringBoot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 se puede utilizar un administrador de logs estándar. </a:t>
            </a: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DACE87-B2EC-4CBE-9C79-8AA888CE9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153"/>
            <a:ext cx="5508000" cy="550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327829"/>
            <a:ext cx="6537434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6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RECOMENDACIONES</a:t>
            </a:r>
            <a:endParaRPr lang="es-CO" sz="36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1479CB-7E23-4B59-8969-68A4290DAFA4}"/>
              </a:ext>
            </a:extLst>
          </p:cNvPr>
          <p:cNvSpPr txBox="1"/>
          <p:nvPr/>
        </p:nvSpPr>
        <p:spPr>
          <a:xfrm>
            <a:off x="5434885" y="1646682"/>
            <a:ext cx="5632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1.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2</a:t>
            </a: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3</a:t>
            </a: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39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4A664C80-A743-4DAC-A05B-F84B493D1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672"/>
            <a:ext cx="12192000" cy="58007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065C9D-F3F3-4094-93FB-FA33A9A6E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¿PREGUNTAS?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0429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8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72" y="1186710"/>
            <a:ext cx="1238848" cy="1234779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13" y="2712100"/>
            <a:ext cx="1787860" cy="1761176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3" r="24131"/>
          <a:stretch/>
        </p:blipFill>
        <p:spPr>
          <a:xfrm>
            <a:off x="0" y="0"/>
            <a:ext cx="4353058" cy="6858000"/>
          </a:xfrm>
          <a:prstGeom prst="rect">
            <a:avLst/>
          </a:prstGeom>
        </p:spPr>
      </p:pic>
      <p:sp>
        <p:nvSpPr>
          <p:cNvPr id="46" name="CuadroTexto 45"/>
          <p:cNvSpPr txBox="1"/>
          <p:nvPr/>
        </p:nvSpPr>
        <p:spPr>
          <a:xfrm>
            <a:off x="0" y="327829"/>
            <a:ext cx="6621517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6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AGENDA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ED1E717-5A6D-43EF-9DA5-CF4086E0F624}"/>
              </a:ext>
            </a:extLst>
          </p:cNvPr>
          <p:cNvSpPr txBox="1"/>
          <p:nvPr/>
        </p:nvSpPr>
        <p:spPr>
          <a:xfrm>
            <a:off x="5429896" y="2459504"/>
            <a:ext cx="5632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Estructura del diseño de la prueba de concepto.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Características módulos de la prueba de concepto.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Conclusiones.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Recomendaciones.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3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DAE30E0-CD06-4014-B03F-FF28DE5F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PRUEBA DE CONCEPTO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ED6391-5515-49E0-A5AD-1AE93BF70E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1030" name="Picture 6" descr="https://documents.lucidchart.com/documents/dacc0958-1734-4b24-8565-e21c2b289ac1/pages/0_0?a=313&amp;x=8&amp;y=121&amp;w=1808&amp;h=413&amp;store=1&amp;accept=image%2F*&amp;auth=LCA%20ebfdc0ee1389fd56ac6a44b51b5e7433cd6606f5-ts%3D1540303466">
            <a:extLst>
              <a:ext uri="{FF2B5EF4-FFF2-40B4-BE49-F238E27FC236}">
                <a16:creationId xmlns:a16="http://schemas.microsoft.com/office/drawing/2014/main" id="{80B63291-388B-4851-9238-1FCCE948B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5480"/>
            <a:ext cx="1219200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34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D652292-9C9E-4517-B263-370891E7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35599" cy="6858000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72" y="1186710"/>
            <a:ext cx="1238848" cy="1234779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13" y="2712100"/>
            <a:ext cx="1787860" cy="1761176"/>
          </a:xfrm>
          <a:prstGeom prst="rect">
            <a:avLst/>
          </a:prstGeom>
        </p:spPr>
      </p:pic>
      <p:sp>
        <p:nvSpPr>
          <p:cNvPr id="46" name="CuadroTexto 45"/>
          <p:cNvSpPr txBox="1"/>
          <p:nvPr/>
        </p:nvSpPr>
        <p:spPr>
          <a:xfrm>
            <a:off x="0" y="327829"/>
            <a:ext cx="6621517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6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APP MÓVIL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ED1E717-5A6D-43EF-9DA5-CF4086E0F624}"/>
              </a:ext>
            </a:extLst>
          </p:cNvPr>
          <p:cNvSpPr txBox="1"/>
          <p:nvPr/>
        </p:nvSpPr>
        <p:spPr>
          <a:xfrm>
            <a:off x="5429896" y="1517891"/>
            <a:ext cx="5632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45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69E747F-AA8B-499D-A872-2593DA948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810472" cy="6858000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72" y="1186710"/>
            <a:ext cx="1238848" cy="1234779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13" y="2712100"/>
            <a:ext cx="1787860" cy="1761176"/>
          </a:xfrm>
          <a:prstGeom prst="rect">
            <a:avLst/>
          </a:prstGeom>
        </p:spPr>
      </p:pic>
      <p:sp>
        <p:nvSpPr>
          <p:cNvPr id="46" name="CuadroTexto 45"/>
          <p:cNvSpPr txBox="1"/>
          <p:nvPr/>
        </p:nvSpPr>
        <p:spPr>
          <a:xfrm>
            <a:off x="0" y="327829"/>
            <a:ext cx="6621517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6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PRODUCER (SPRINGBOOT)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ED1E717-5A6D-43EF-9DA5-CF4086E0F624}"/>
              </a:ext>
            </a:extLst>
          </p:cNvPr>
          <p:cNvSpPr txBox="1"/>
          <p:nvPr/>
        </p:nvSpPr>
        <p:spPr>
          <a:xfrm>
            <a:off x="5429896" y="1517891"/>
            <a:ext cx="5632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1.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2</a:t>
            </a: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3</a:t>
            </a: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4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72" y="1186710"/>
            <a:ext cx="1238848" cy="1234779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13" y="2712100"/>
            <a:ext cx="1787860" cy="1761176"/>
          </a:xfrm>
          <a:prstGeom prst="rect">
            <a:avLst/>
          </a:prstGeom>
        </p:spPr>
      </p:pic>
      <p:sp>
        <p:nvSpPr>
          <p:cNvPr id="46" name="CuadroTexto 45"/>
          <p:cNvSpPr txBox="1"/>
          <p:nvPr/>
        </p:nvSpPr>
        <p:spPr>
          <a:xfrm>
            <a:off x="0" y="327829"/>
            <a:ext cx="6621517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6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APACHE KAFKA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ED1E717-5A6D-43EF-9DA5-CF4086E0F624}"/>
              </a:ext>
            </a:extLst>
          </p:cNvPr>
          <p:cNvSpPr txBox="1"/>
          <p:nvPr/>
        </p:nvSpPr>
        <p:spPr>
          <a:xfrm>
            <a:off x="5429896" y="1517891"/>
            <a:ext cx="5632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1.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2</a:t>
            </a: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3</a:t>
            </a: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4488E06-6FC4-4902-AF5D-4533D74F6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58" y="2165194"/>
            <a:ext cx="2800000" cy="2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9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69E747F-AA8B-499D-A872-2593DA948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810472" cy="6858000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72" y="1186710"/>
            <a:ext cx="1238848" cy="1234779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13" y="2712100"/>
            <a:ext cx="1787860" cy="1761176"/>
          </a:xfrm>
          <a:prstGeom prst="rect">
            <a:avLst/>
          </a:prstGeom>
        </p:spPr>
      </p:pic>
      <p:sp>
        <p:nvSpPr>
          <p:cNvPr id="46" name="CuadroTexto 45"/>
          <p:cNvSpPr txBox="1"/>
          <p:nvPr/>
        </p:nvSpPr>
        <p:spPr>
          <a:xfrm>
            <a:off x="0" y="327829"/>
            <a:ext cx="6621517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es-CO" sz="36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CONSUMER (SPRINGBOOT)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ED1E717-5A6D-43EF-9DA5-CF4086E0F624}"/>
              </a:ext>
            </a:extLst>
          </p:cNvPr>
          <p:cNvSpPr txBox="1"/>
          <p:nvPr/>
        </p:nvSpPr>
        <p:spPr>
          <a:xfrm>
            <a:off x="5429896" y="1517891"/>
            <a:ext cx="5632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1.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2</a:t>
            </a: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3</a:t>
            </a: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51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adroTexto 46">
            <a:extLst>
              <a:ext uri="{FF2B5EF4-FFF2-40B4-BE49-F238E27FC236}">
                <a16:creationId xmlns:a16="http://schemas.microsoft.com/office/drawing/2014/main" id="{3ED1E717-5A6D-43EF-9DA5-CF4086E0F624}"/>
              </a:ext>
            </a:extLst>
          </p:cNvPr>
          <p:cNvSpPr txBox="1"/>
          <p:nvPr/>
        </p:nvSpPr>
        <p:spPr>
          <a:xfrm>
            <a:off x="6142682" y="1517891"/>
            <a:ext cx="4919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Recibir objeto (log) en formato JSON.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Almacenar logs en MongoDB.</a:t>
            </a: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0" y="302071"/>
            <a:ext cx="6621517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6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STORE LOGS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3EAF929-96C6-4C6F-B565-C91683AA7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975"/>
            <a:ext cx="59340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6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t="11431" r="-115" b="10041"/>
          <a:stretch/>
        </p:blipFill>
        <p:spPr>
          <a:xfrm>
            <a:off x="0" y="0"/>
            <a:ext cx="12206068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5093012"/>
            <a:ext cx="12192000" cy="707886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ES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s-CO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ONCLUSIONES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53" y="54376"/>
            <a:ext cx="1943826" cy="125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6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Paleta de colores ASW">
      <a:dk1>
        <a:srgbClr val="595959"/>
      </a:dk1>
      <a:lt1>
        <a:sysClr val="window" lastClr="FFFFFF"/>
      </a:lt1>
      <a:dk2>
        <a:srgbClr val="203864"/>
      </a:dk2>
      <a:lt2>
        <a:srgbClr val="E7E6E6"/>
      </a:lt2>
      <a:accent1>
        <a:srgbClr val="009BDB"/>
      </a:accent1>
      <a:accent2>
        <a:srgbClr val="EF7918"/>
      </a:accent2>
      <a:accent3>
        <a:srgbClr val="A5A5A5"/>
      </a:accent3>
      <a:accent4>
        <a:srgbClr val="FAB921"/>
      </a:accent4>
      <a:accent5>
        <a:srgbClr val="104C76"/>
      </a:accent5>
      <a:accent6>
        <a:srgbClr val="B5BF5B"/>
      </a:accent6>
      <a:hlink>
        <a:srgbClr val="14133B"/>
      </a:hlink>
      <a:folHlink>
        <a:srgbClr val="5D1F76"/>
      </a:folHlink>
    </a:clrScheme>
    <a:fontScheme name="Fuentes ASW">
      <a:majorFont>
        <a:latin typeface="Lato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3" id="{E4D4FA2A-62A4-4363-9C3B-393C711D6E1A}" vid="{964E955A-314B-43DC-B6C3-4FDA7347CA2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634EE1D9A3CC468820E05AB18EDE6A" ma:contentTypeVersion="" ma:contentTypeDescription="Crear nuevo documento." ma:contentTypeScope="" ma:versionID="f86a493d4db1a103b1803f241ca4b5da">
  <xsd:schema xmlns:xsd="http://www.w3.org/2001/XMLSchema" xmlns:xs="http://www.w3.org/2001/XMLSchema" xmlns:p="http://schemas.microsoft.com/office/2006/metadata/properties" xmlns:ns2="65c65703-3989-4f8c-9318-0dab139da6a0" xmlns:ns3="e55b82cc-c9a4-43cc-8b03-2d1648b8d841" xmlns:ns4="b47f55b7-d1d4-4ceb-821a-c3d0b4aee0f5" targetNamespace="http://schemas.microsoft.com/office/2006/metadata/properties" ma:root="true" ma:fieldsID="7f0fa325f8ac367050b6bc3e0f650a80" ns2:_="" ns3:_="" ns4:_="">
    <xsd:import namespace="65c65703-3989-4f8c-9318-0dab139da6a0"/>
    <xsd:import namespace="e55b82cc-c9a4-43cc-8b03-2d1648b8d841"/>
    <xsd:import namespace="b47f55b7-d1d4-4ceb-821a-c3d0b4aee0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c65703-3989-4f8c-9318-0dab139da6a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5b82cc-c9a4-43cc-8b03-2d1648b8d841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Hash de la sugerencia para compartir" ma:internalName="SharingHintHash" ma:readOnly="true">
      <xsd:simpleType>
        <xsd:restriction base="dms:Text"/>
      </xsd:simpleType>
    </xsd:element>
    <xsd:element name="SharedWithDetails" ma:index="10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7f55b7-d1d4-4ceb-821a-c3d0b4aee0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5c65703-3989-4f8c-9318-0dab139da6a0">
      <UserInfo>
        <DisplayName>Carolina Cortes</DisplayName>
        <AccountId>201</AccountId>
        <AccountType/>
      </UserInfo>
      <UserInfo>
        <DisplayName>Johan Sebastian Ramirez Celis</DisplayName>
        <AccountId>1605</AccountId>
        <AccountType/>
      </UserInfo>
      <UserInfo>
        <DisplayName>Jhon Jairo Zipa Caro</DisplayName>
        <AccountId>1604</AccountId>
        <AccountType/>
      </UserInfo>
      <UserInfo>
        <DisplayName>Camilo Aguado Bedoya</DisplayName>
        <AccountId>1598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2655D3-2CCE-4356-8757-C08E7E0953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c65703-3989-4f8c-9318-0dab139da6a0"/>
    <ds:schemaRef ds:uri="e55b82cc-c9a4-43cc-8b03-2d1648b8d841"/>
    <ds:schemaRef ds:uri="b47f55b7-d1d4-4ceb-821a-c3d0b4aee0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0ED1FD-8D06-484E-BE8E-FEAE8F7E5547}">
  <ds:schemaRefs>
    <ds:schemaRef ds:uri="b47f55b7-d1d4-4ceb-821a-c3d0b4aee0f5"/>
    <ds:schemaRef ds:uri="http://purl.org/dc/terms/"/>
    <ds:schemaRef ds:uri="http://www.w3.org/XML/1998/namespace"/>
    <ds:schemaRef ds:uri="65c65703-3989-4f8c-9318-0dab139da6a0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e55b82cc-c9a4-43cc-8b03-2d1648b8d841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94C6607-806F-42B1-A90F-A123AB77FC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714</TotalTime>
  <Words>144</Words>
  <Application>Microsoft Office PowerPoint</Application>
  <PresentationFormat>Panorámica</PresentationFormat>
  <Paragraphs>35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Arial Narrow</vt:lpstr>
      <vt:lpstr>Calibri</vt:lpstr>
      <vt:lpstr>inherit</vt:lpstr>
      <vt:lpstr>Lato</vt:lpstr>
      <vt:lpstr>Wingdings</vt:lpstr>
      <vt:lpstr>Tema de Office</vt:lpstr>
      <vt:lpstr>Presentación de PowerPoint</vt:lpstr>
      <vt:lpstr>Presentación de PowerPoint</vt:lpstr>
      <vt:lpstr>DISEÑO PRUEBA DE CONCEPTO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¿PREGUNTAS?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Felipe Díaz</dc:creator>
  <cp:lastModifiedBy>Luz Andrea Marino Tobar</cp:lastModifiedBy>
  <cp:revision>52</cp:revision>
  <dcterms:created xsi:type="dcterms:W3CDTF">2017-01-06T15:55:07Z</dcterms:created>
  <dcterms:modified xsi:type="dcterms:W3CDTF">2018-10-23T17:02:29Z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0x010100A6634EE1D9A3CC468820E05AB18EDE6A</vt:lpwstr>
  </property>
</Properties>
</file>